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4"/>
  </p:notesMasterIdLst>
  <p:sldIdLst>
    <p:sldId id="259" r:id="rId2"/>
    <p:sldId id="256" r:id="rId3"/>
    <p:sldId id="263" r:id="rId4"/>
    <p:sldId id="261" r:id="rId5"/>
    <p:sldId id="264" r:id="rId6"/>
    <p:sldId id="280" r:id="rId7"/>
    <p:sldId id="279" r:id="rId8"/>
    <p:sldId id="281" r:id="rId9"/>
    <p:sldId id="282" r:id="rId10"/>
    <p:sldId id="277" r:id="rId11"/>
    <p:sldId id="278" r:id="rId12"/>
    <p:sldId id="275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46921-B279-65B0-793B-309F2117FBC9}" v="302" dt="2020-11-10T23:48:36.018"/>
    <p1510:client id="{218398E9-92EA-FA4B-AABF-A6FD55A6A373}" v="34" dt="2020-11-11T00:18:43.008"/>
    <p1510:client id="{470B6D02-BEF5-9B6C-2052-14D5D5D798DD}" v="2" dt="2020-11-11T00:22:56.309"/>
    <p1510:client id="{92643A97-1E26-4EDC-ACDB-24087D44506F}" v="1637" dt="2020-11-10T20:54:08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2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B495-AB07-4D97-A421-319125C30B17}" type="datetimeFigureOut">
              <a:rPr lang="pl-PL" smtClean="0"/>
              <a:t>2020-11-11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38AB3-2DD4-4451-B66F-5F71D8B1812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38AB3-2DD4-4451-B66F-5F71D8B1812E}" type="slidenum">
              <a:rPr lang="pl-PL" smtClean="0"/>
              <a:t>12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6698203"/>
      </p:ext>
    </p:extLst>
  </p:cSld>
  <p:clrMapOvr>
    <a:masterClrMapping/>
  </p:clrMapOvr>
  <p:transition spd="slow" advClick="0" advTm="1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8621825"/>
      </p:ext>
    </p:extLst>
  </p:cSld>
  <p:clrMapOvr>
    <a:masterClrMapping/>
  </p:clrMapOvr>
  <p:transition spd="slow" advClick="0" advTm="1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4274720"/>
      </p:ext>
    </p:extLst>
  </p:cSld>
  <p:clrMapOvr>
    <a:masterClrMapping/>
  </p:clrMapOvr>
  <p:transition spd="slow" advClick="0" advTm="12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4328191"/>
      </p:ext>
    </p:extLst>
  </p:cSld>
  <p:clrMapOvr>
    <a:masterClrMapping/>
  </p:clrMapOvr>
  <p:transition spd="slow" advClick="0" advTm="1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=""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1367664"/>
      </p:ext>
    </p:extLst>
  </p:cSld>
  <p:clrMapOvr>
    <a:masterClrMapping/>
  </p:clrMapOvr>
  <p:transition spd="slow" advClick="0" advTm="1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=""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9848396"/>
      </p:ext>
    </p:extLst>
  </p:cSld>
  <p:clrMapOvr>
    <a:masterClrMapping/>
  </p:clrMapOvr>
  <p:transition spd="slow" advClick="0" advTm="1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1103779"/>
      </p:ext>
    </p:extLst>
  </p:cSld>
  <p:clrMapOvr>
    <a:masterClrMapping/>
  </p:clrMapOvr>
  <p:transition spd="slow" advClick="0" advTm="1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=""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7366277"/>
      </p:ext>
    </p:extLst>
  </p:cSld>
  <p:clrMapOvr>
    <a:masterClrMapping/>
  </p:clrMapOvr>
  <p:transition spd="slow" advClick="0" advTm="1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=""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6849079"/>
      </p:ext>
    </p:extLst>
  </p:cSld>
  <p:clrMapOvr>
    <a:masterClrMapping/>
  </p:clrMapOvr>
  <p:transition spd="slow" advClick="0" advTm="1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5872288"/>
      </p:ext>
    </p:extLst>
  </p:cSld>
  <p:clrMapOvr>
    <a:masterClrMapping/>
  </p:clrMapOvr>
  <p:transition spd="slow" advClick="0" advTm="1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=""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1070295"/>
      </p:ext>
    </p:extLst>
  </p:cSld>
  <p:clrMapOvr>
    <a:masterClrMapping/>
  </p:clrMapOvr>
  <p:transition spd="slow" advClick="0" advTm="1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1561364"/>
      </p:ext>
    </p:extLst>
  </p:cSld>
  <p:clrMapOvr>
    <a:masterClrMapping/>
  </p:clrMapOvr>
  <p:transition spd="slow" advClick="0" advTm="1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935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</p:sldLayoutIdLst>
  <p:transition spd="slow" advClick="0" advTm="12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346;wi&#281;to%20Szko&#322;y\marsz_strzelcow.wma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53628B-EDB8-432A-8D93-C8B512F1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90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683D043-25BB-4AC9-8130-6411796726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8676" y="1199616"/>
            <a:ext cx="4805553" cy="1424856"/>
          </a:xfrm>
        </p:spPr>
        <p:txBody>
          <a:bodyPr anchor="t">
            <a:normAutofit/>
          </a:bodyPr>
          <a:lstStyle/>
          <a:p>
            <a:r>
              <a:rPr lang="pl-PL" sz="8800" dirty="0">
                <a:solidFill>
                  <a:schemeClr val="bg1"/>
                </a:solidFill>
                <a:latin typeface="Book Antiqua"/>
              </a:rPr>
              <a:t>ŚWIĘTO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61CCAC-6875-474C-8E9E-F57ABF078C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17356" y="4689278"/>
            <a:ext cx="1979569" cy="108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dirty="0">
                <a:solidFill>
                  <a:schemeClr val="bg1"/>
                </a:solidFill>
                <a:latin typeface="Book Antiqua"/>
              </a:rPr>
              <a:t>2020</a:t>
            </a:r>
            <a:endParaRPr lang="pl-PL" sz="4800" dirty="0">
              <a:solidFill>
                <a:schemeClr val="bg1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="" xmlns:a16="http://schemas.microsoft.com/office/drawing/2014/main" id="{A7555FEF-7A28-4977-A18C-F82145AFF089}"/>
              </a:ext>
            </a:extLst>
          </p:cNvPr>
          <p:cNvSpPr txBox="1">
            <a:spLocks/>
          </p:cNvSpPr>
          <p:nvPr/>
        </p:nvSpPr>
        <p:spPr>
          <a:xfrm>
            <a:off x="2256926" y="2861638"/>
            <a:ext cx="5150609" cy="1424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800" dirty="0">
                <a:solidFill>
                  <a:schemeClr val="bg1"/>
                </a:solidFill>
                <a:latin typeface="Book Antiqua"/>
              </a:rPr>
              <a:t> SZKOŁY</a:t>
            </a:r>
          </a:p>
        </p:txBody>
      </p:sp>
    </p:spTree>
    <p:extLst>
      <p:ext uri="{BB962C8B-B14F-4D97-AF65-F5344CB8AC3E}">
        <p14:creationId xmlns="" xmlns:p14="http://schemas.microsoft.com/office/powerpoint/2010/main" val="855247066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 descr="Obraz zawierający wewnątrz, osoba, grupa, stojące&#10;&#10;Opis wygenerowany automatycznie">
            <a:extLst>
              <a:ext uri="{FF2B5EF4-FFF2-40B4-BE49-F238E27FC236}">
                <a16:creationId xmlns="" xmlns:a16="http://schemas.microsoft.com/office/drawing/2014/main" id="{B182B08C-EE5A-41B2-8D84-834E5A8B8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4" r="-1" b="-1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7" descr="Obraz zawierający osoba, mężczyzna, krawat, wewnątrz&#10;&#10;Opis wygenerowany automatycznie">
            <a:extLst>
              <a:ext uri="{FF2B5EF4-FFF2-40B4-BE49-F238E27FC236}">
                <a16:creationId xmlns="" xmlns:a16="http://schemas.microsoft.com/office/drawing/2014/main" id="{46AB6FBF-EC82-4EF0-A87B-31EA325C24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271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5" descr="Obraz zawierający osoba, mężczyzna, stojące, kostium&#10;&#10;Opis wygenerowany automatycznie">
            <a:extLst>
              <a:ext uri="{FF2B5EF4-FFF2-40B4-BE49-F238E27FC236}">
                <a16:creationId xmlns="" xmlns:a16="http://schemas.microsoft.com/office/drawing/2014/main" id="{CE33A595-5402-4838-A2F4-F07413870B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17" r="-1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6" descr="Obraz zawierający osoba, mężczyzna, stół, kobieta&#10;&#10;Opis wygenerowany automatycznie">
            <a:extLst>
              <a:ext uri="{FF2B5EF4-FFF2-40B4-BE49-F238E27FC236}">
                <a16:creationId xmlns="" xmlns:a16="http://schemas.microsoft.com/office/drawing/2014/main" id="{32788611-CD69-4154-A2F1-75C106799F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216" r="2" b="15868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3" descr="Obraz zawierający osoba, trzymający, mężczyzna, stojące&#10;&#10;Opis wygenerowany automatycznie">
            <a:extLst>
              <a:ext uri="{FF2B5EF4-FFF2-40B4-BE49-F238E27FC236}">
                <a16:creationId xmlns="" xmlns:a16="http://schemas.microsoft.com/office/drawing/2014/main" id="{C0F027DE-82EC-43E2-81D8-E7DA49336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048" r="2" b="16066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4" descr="Obraz zawierający osoba, stojące, osoby, grupa&#10;&#10;Opis wygenerowany automatycznie">
            <a:extLst>
              <a:ext uri="{FF2B5EF4-FFF2-40B4-BE49-F238E27FC236}">
                <a16:creationId xmlns="" xmlns:a16="http://schemas.microsoft.com/office/drawing/2014/main" id="{717500A4-DB27-465C-94AF-CB17CA98B9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2" b="18873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stojące, grupa, osoby&#10;&#10;Opis wygenerowany automatycznie">
            <a:extLst>
              <a:ext uri="{FF2B5EF4-FFF2-40B4-BE49-F238E27FC236}">
                <a16:creationId xmlns="" xmlns:a16="http://schemas.microsoft.com/office/drawing/2014/main" id="{EBEB8F22-0DBB-4605-9066-998822264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1" b="7275"/>
          <a:stretch/>
        </p:blipFill>
        <p:spPr>
          <a:xfrm>
            <a:off x="0" y="331075"/>
            <a:ext cx="9186137" cy="6041605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pic>
        <p:nvPicPr>
          <p:cNvPr id="3" name="Obraz 9" descr="Obraz zawierający osoba, kobieta, zewnętrzne, odzież&#10;&#10;Opis wygenerowany automatycznie">
            <a:extLst>
              <a:ext uri="{FF2B5EF4-FFF2-40B4-BE49-F238E27FC236}">
                <a16:creationId xmlns="" xmlns:a16="http://schemas.microsoft.com/office/drawing/2014/main" id="{7AAC2F75-D3DF-4F01-8D0D-C42B2C37B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" b="37327"/>
          <a:stretch/>
        </p:blipFill>
        <p:spPr>
          <a:xfrm rot="780000">
            <a:off x="7373084" y="855255"/>
            <a:ext cx="3818451" cy="5249411"/>
          </a:xfrm>
          <a:custGeom>
            <a:avLst/>
            <a:gdLst/>
            <a:ahLst/>
            <a:cxnLst/>
            <a:rect l="l" t="t" r="r" b="b"/>
            <a:pathLst>
              <a:path w="4350413" h="5953903">
                <a:moveTo>
                  <a:pt x="1158481" y="5166426"/>
                </a:moveTo>
                <a:cubicBezTo>
                  <a:pt x="1149630" y="5179512"/>
                  <a:pt x="1140393" y="5192979"/>
                  <a:pt x="1131543" y="5206065"/>
                </a:cubicBezTo>
                <a:cubicBezTo>
                  <a:pt x="1132697" y="5207218"/>
                  <a:pt x="1133852" y="5208373"/>
                  <a:pt x="1135391" y="5209142"/>
                </a:cubicBezTo>
                <a:cubicBezTo>
                  <a:pt x="1141164" y="5202986"/>
                  <a:pt x="1146167" y="5196058"/>
                  <a:pt x="1151939" y="5189517"/>
                </a:cubicBezTo>
                <a:cubicBezTo>
                  <a:pt x="1153863" y="5181820"/>
                  <a:pt x="1156172" y="5174124"/>
                  <a:pt x="1158481" y="5166426"/>
                </a:cubicBezTo>
                <a:close/>
                <a:moveTo>
                  <a:pt x="843304" y="4733491"/>
                </a:moveTo>
                <a:cubicBezTo>
                  <a:pt x="789427" y="4812381"/>
                  <a:pt x="735166" y="4891272"/>
                  <a:pt x="681290" y="4970162"/>
                </a:cubicBezTo>
                <a:cubicBezTo>
                  <a:pt x="750945" y="4905126"/>
                  <a:pt x="801358" y="4823156"/>
                  <a:pt x="847152" y="4736954"/>
                </a:cubicBezTo>
                <a:cubicBezTo>
                  <a:pt x="845998" y="4735799"/>
                  <a:pt x="844459" y="4734646"/>
                  <a:pt x="843304" y="4733491"/>
                </a:cubicBezTo>
                <a:close/>
                <a:moveTo>
                  <a:pt x="2484670" y="9391"/>
                </a:moveTo>
                <a:lnTo>
                  <a:pt x="2508662" y="10645"/>
                </a:lnTo>
                <a:cubicBezTo>
                  <a:pt x="2568022" y="14108"/>
                  <a:pt x="2626997" y="19111"/>
                  <a:pt x="2631615" y="24306"/>
                </a:cubicBezTo>
                <a:cubicBezTo>
                  <a:pt x="2679720" y="80492"/>
                  <a:pt x="2787473" y="47012"/>
                  <a:pt x="2801326" y="153226"/>
                </a:cubicBezTo>
                <a:cubicBezTo>
                  <a:pt x="2807484" y="200944"/>
                  <a:pt x="2846737" y="224033"/>
                  <a:pt x="2868671" y="259053"/>
                </a:cubicBezTo>
                <a:cubicBezTo>
                  <a:pt x="2944868" y="379506"/>
                  <a:pt x="3041846" y="461091"/>
                  <a:pt x="3175767" y="498804"/>
                </a:cubicBezTo>
                <a:cubicBezTo>
                  <a:pt x="3212711" y="509194"/>
                  <a:pt x="3242343" y="548832"/>
                  <a:pt x="3275053" y="574616"/>
                </a:cubicBezTo>
                <a:cubicBezTo>
                  <a:pt x="3298913" y="562301"/>
                  <a:pt x="3247731" y="494571"/>
                  <a:pt x="3310073" y="518430"/>
                </a:cubicBezTo>
                <a:cubicBezTo>
                  <a:pt x="3357023" y="536517"/>
                  <a:pt x="3386270" y="582313"/>
                  <a:pt x="3413978" y="625798"/>
                </a:cubicBezTo>
                <a:cubicBezTo>
                  <a:pt x="3445534" y="675442"/>
                  <a:pt x="3470933" y="730088"/>
                  <a:pt x="3529428" y="752408"/>
                </a:cubicBezTo>
                <a:cubicBezTo>
                  <a:pt x="3542127" y="757411"/>
                  <a:pt x="4456102" y="1809540"/>
                  <a:pt x="4340268" y="3272285"/>
                </a:cubicBezTo>
                <a:cubicBezTo>
                  <a:pt x="4321411" y="3511266"/>
                  <a:pt x="4130534" y="4455258"/>
                  <a:pt x="4089742" y="4581097"/>
                </a:cubicBezTo>
                <a:cubicBezTo>
                  <a:pt x="4047411" y="4710401"/>
                  <a:pt x="3970059" y="4820848"/>
                  <a:pt x="3936964" y="4953999"/>
                </a:cubicBezTo>
                <a:cubicBezTo>
                  <a:pt x="3919647" y="5024039"/>
                  <a:pt x="3887706" y="5091770"/>
                  <a:pt x="3797270" y="5080994"/>
                </a:cubicBezTo>
                <a:cubicBezTo>
                  <a:pt x="3771487" y="5077915"/>
                  <a:pt x="3750705" y="5096387"/>
                  <a:pt x="3758017" y="5125634"/>
                </a:cubicBezTo>
                <a:cubicBezTo>
                  <a:pt x="3772256" y="5181050"/>
                  <a:pt x="3734927" y="5206065"/>
                  <a:pt x="3706835" y="5236851"/>
                </a:cubicBezTo>
                <a:cubicBezTo>
                  <a:pt x="3657191" y="5291496"/>
                  <a:pt x="3604854" y="5343833"/>
                  <a:pt x="3596389" y="5430806"/>
                </a:cubicBezTo>
                <a:cubicBezTo>
                  <a:pt x="3557520" y="5413873"/>
                  <a:pt x="3563293" y="5385781"/>
                  <a:pt x="3571374" y="5359612"/>
                </a:cubicBezTo>
                <a:cubicBezTo>
                  <a:pt x="3592925" y="5291112"/>
                  <a:pt x="3616785" y="5223382"/>
                  <a:pt x="3637950" y="5154881"/>
                </a:cubicBezTo>
                <a:cubicBezTo>
                  <a:pt x="3651803" y="5110241"/>
                  <a:pt x="3671046" y="5065600"/>
                  <a:pt x="3655653" y="5005951"/>
                </a:cubicBezTo>
                <a:cubicBezTo>
                  <a:pt x="3577146" y="5057519"/>
                  <a:pt x="3563293" y="5144876"/>
                  <a:pt x="3539048" y="5215685"/>
                </a:cubicBezTo>
                <a:cubicBezTo>
                  <a:pt x="3508647" y="5304196"/>
                  <a:pt x="3451307" y="5356148"/>
                  <a:pt x="3387425" y="5418876"/>
                </a:cubicBezTo>
                <a:cubicBezTo>
                  <a:pt x="3372031" y="5353840"/>
                  <a:pt x="3418981" y="5313432"/>
                  <a:pt x="3416672" y="5262250"/>
                </a:cubicBezTo>
                <a:cubicBezTo>
                  <a:pt x="3408590" y="5259557"/>
                  <a:pt x="3396661" y="5254938"/>
                  <a:pt x="3396275" y="5255707"/>
                </a:cubicBezTo>
                <a:cubicBezTo>
                  <a:pt x="3361257" y="5339216"/>
                  <a:pt x="3295450" y="5378084"/>
                  <a:pt x="3215790" y="5391553"/>
                </a:cubicBezTo>
                <a:cubicBezTo>
                  <a:pt x="3174998" y="5398480"/>
                  <a:pt x="3161914" y="5428882"/>
                  <a:pt x="3143057" y="5458514"/>
                </a:cubicBezTo>
                <a:cubicBezTo>
                  <a:pt x="3076096" y="5563572"/>
                  <a:pt x="3016063" y="5674019"/>
                  <a:pt x="2924087" y="5760222"/>
                </a:cubicBezTo>
                <a:cubicBezTo>
                  <a:pt x="2936403" y="5660551"/>
                  <a:pt x="2996051" y="5580891"/>
                  <a:pt x="3021835" y="5473907"/>
                </a:cubicBezTo>
                <a:cubicBezTo>
                  <a:pt x="2921010" y="5558955"/>
                  <a:pt x="2869826" y="5669401"/>
                  <a:pt x="2808638" y="5769842"/>
                </a:cubicBezTo>
                <a:cubicBezTo>
                  <a:pt x="2780930" y="5815638"/>
                  <a:pt x="2745141" y="5857969"/>
                  <a:pt x="2729748" y="5913385"/>
                </a:cubicBezTo>
                <a:cubicBezTo>
                  <a:pt x="2724360" y="5933012"/>
                  <a:pt x="2713200" y="5965722"/>
                  <a:pt x="2683183" y="5949558"/>
                </a:cubicBezTo>
                <a:cubicBezTo>
                  <a:pt x="2658170" y="5936474"/>
                  <a:pt x="2665866" y="5909921"/>
                  <a:pt x="2673178" y="5885677"/>
                </a:cubicBezTo>
                <a:cubicBezTo>
                  <a:pt x="2690880" y="5827952"/>
                  <a:pt x="2691264" y="5768303"/>
                  <a:pt x="2690880" y="5690182"/>
                </a:cubicBezTo>
                <a:cubicBezTo>
                  <a:pt x="2609295" y="5755604"/>
                  <a:pt x="2633539" y="5875671"/>
                  <a:pt x="2547722" y="5931857"/>
                </a:cubicBezTo>
                <a:cubicBezTo>
                  <a:pt x="2532714" y="5861432"/>
                  <a:pt x="2563885" y="5807556"/>
                  <a:pt x="2569658" y="5750986"/>
                </a:cubicBezTo>
                <a:cubicBezTo>
                  <a:pt x="2575046" y="5699418"/>
                  <a:pt x="2560422" y="5686718"/>
                  <a:pt x="2513088" y="5699033"/>
                </a:cubicBezTo>
                <a:cubicBezTo>
                  <a:pt x="2439584" y="5717890"/>
                  <a:pt x="2401871" y="5689797"/>
                  <a:pt x="2421883" y="5614756"/>
                </a:cubicBezTo>
                <a:cubicBezTo>
                  <a:pt x="2440739" y="5545486"/>
                  <a:pt x="2413416" y="5538174"/>
                  <a:pt x="2371085" y="5556645"/>
                </a:cubicBezTo>
                <a:cubicBezTo>
                  <a:pt x="2309897" y="5583584"/>
                  <a:pt x="2262562" y="5553183"/>
                  <a:pt x="2211380" y="5532402"/>
                </a:cubicBezTo>
                <a:cubicBezTo>
                  <a:pt x="2133259" y="5500846"/>
                  <a:pt x="2094775" y="5514314"/>
                  <a:pt x="2036666" y="5582815"/>
                </a:cubicBezTo>
                <a:cubicBezTo>
                  <a:pt x="2004341" y="5620912"/>
                  <a:pt x="1976633" y="5662474"/>
                  <a:pt x="1948155" y="5718275"/>
                </a:cubicBezTo>
                <a:cubicBezTo>
                  <a:pt x="1932762" y="5589741"/>
                  <a:pt x="1881195" y="5724432"/>
                  <a:pt x="1848869" y="5679406"/>
                </a:cubicBezTo>
                <a:cubicBezTo>
                  <a:pt x="1835785" y="5588587"/>
                  <a:pt x="1938149" y="5514314"/>
                  <a:pt x="1908903" y="5390784"/>
                </a:cubicBezTo>
                <a:cubicBezTo>
                  <a:pt x="1820006" y="5543176"/>
                  <a:pt x="1707251" y="5711733"/>
                  <a:pt x="1589107" y="5822564"/>
                </a:cubicBezTo>
                <a:cubicBezTo>
                  <a:pt x="1562169" y="5797165"/>
                  <a:pt x="1587183" y="5771767"/>
                  <a:pt x="1577178" y="5750217"/>
                </a:cubicBezTo>
                <a:cubicBezTo>
                  <a:pt x="1570635" y="5750986"/>
                  <a:pt x="1561399" y="5749446"/>
                  <a:pt x="1558706" y="5752910"/>
                </a:cubicBezTo>
                <a:cubicBezTo>
                  <a:pt x="1494054" y="5835648"/>
                  <a:pt x="1492514" y="5836803"/>
                  <a:pt x="1445180" y="5748293"/>
                </a:cubicBezTo>
                <a:cubicBezTo>
                  <a:pt x="1428632" y="5717505"/>
                  <a:pt x="1413624" y="5719814"/>
                  <a:pt x="1392843" y="5736362"/>
                </a:cubicBezTo>
                <a:cubicBezTo>
                  <a:pt x="1378220" y="5747907"/>
                  <a:pt x="1365135" y="5762146"/>
                  <a:pt x="1332810" y="5755604"/>
                </a:cubicBezTo>
                <a:cubicBezTo>
                  <a:pt x="1373987" y="5707114"/>
                  <a:pt x="1444411" y="5473137"/>
                  <a:pt x="1439793" y="5431961"/>
                </a:cubicBezTo>
                <a:cubicBezTo>
                  <a:pt x="1434789" y="5385396"/>
                  <a:pt x="1449413" y="5226461"/>
                  <a:pt x="1460573" y="5178357"/>
                </a:cubicBezTo>
                <a:cubicBezTo>
                  <a:pt x="1458265" y="5180665"/>
                  <a:pt x="1456340" y="5183744"/>
                  <a:pt x="1453647" y="5186053"/>
                </a:cubicBezTo>
                <a:cubicBezTo>
                  <a:pt x="1409391" y="5231849"/>
                  <a:pt x="1365135" y="5278798"/>
                  <a:pt x="1307795" y="5306120"/>
                </a:cubicBezTo>
                <a:cubicBezTo>
                  <a:pt x="1305486" y="5307275"/>
                  <a:pt x="1303178" y="5307660"/>
                  <a:pt x="1303947" y="5310739"/>
                </a:cubicBezTo>
                <a:cubicBezTo>
                  <a:pt x="1310490" y="5336137"/>
                  <a:pt x="1293942" y="5332674"/>
                  <a:pt x="1280473" y="5333059"/>
                </a:cubicBezTo>
                <a:cubicBezTo>
                  <a:pt x="1266618" y="5333444"/>
                  <a:pt x="1255843" y="5337676"/>
                  <a:pt x="1256998" y="5356148"/>
                </a:cubicBezTo>
                <a:cubicBezTo>
                  <a:pt x="1256998" y="5357303"/>
                  <a:pt x="1256613" y="5358457"/>
                  <a:pt x="1256229" y="5359612"/>
                </a:cubicBezTo>
                <a:cubicBezTo>
                  <a:pt x="1254304" y="5368078"/>
                  <a:pt x="1217360" y="5395401"/>
                  <a:pt x="1210818" y="5391168"/>
                </a:cubicBezTo>
                <a:cubicBezTo>
                  <a:pt x="1196195" y="5381548"/>
                  <a:pt x="1188497" y="5391168"/>
                  <a:pt x="1180032" y="5399249"/>
                </a:cubicBezTo>
                <a:cubicBezTo>
                  <a:pt x="1168487" y="5410409"/>
                  <a:pt x="1156941" y="5421570"/>
                  <a:pt x="1145782" y="5433499"/>
                </a:cubicBezTo>
                <a:cubicBezTo>
                  <a:pt x="1135007" y="5445045"/>
                  <a:pt x="1124616" y="5456974"/>
                  <a:pt x="1113840" y="5468903"/>
                </a:cubicBezTo>
                <a:cubicBezTo>
                  <a:pt x="1103066" y="5496997"/>
                  <a:pt x="1093830" y="5525859"/>
                  <a:pt x="1086518" y="5555491"/>
                </a:cubicBezTo>
                <a:cubicBezTo>
                  <a:pt x="1081130" y="5577811"/>
                  <a:pt x="1073434" y="5602440"/>
                  <a:pt x="1036105" y="5613216"/>
                </a:cubicBezTo>
                <a:cubicBezTo>
                  <a:pt x="1040338" y="5589741"/>
                  <a:pt x="1045341" y="5566267"/>
                  <a:pt x="1050729" y="5542792"/>
                </a:cubicBezTo>
                <a:cubicBezTo>
                  <a:pt x="1032257" y="5564343"/>
                  <a:pt x="1013785" y="5585893"/>
                  <a:pt x="994158" y="5605904"/>
                </a:cubicBezTo>
                <a:cubicBezTo>
                  <a:pt x="977996" y="5622452"/>
                  <a:pt x="959524" y="5635921"/>
                  <a:pt x="936818" y="5640924"/>
                </a:cubicBezTo>
                <a:cubicBezTo>
                  <a:pt x="931045" y="5642078"/>
                  <a:pt x="925273" y="5643233"/>
                  <a:pt x="921040" y="5637076"/>
                </a:cubicBezTo>
                <a:cubicBezTo>
                  <a:pt x="916421" y="5630533"/>
                  <a:pt x="920271" y="5625147"/>
                  <a:pt x="923733" y="5620143"/>
                </a:cubicBezTo>
                <a:cubicBezTo>
                  <a:pt x="937973" y="5600132"/>
                  <a:pt x="952212" y="5580120"/>
                  <a:pt x="966836" y="5560494"/>
                </a:cubicBezTo>
                <a:cubicBezTo>
                  <a:pt x="986461" y="5534326"/>
                  <a:pt x="1006087" y="5508927"/>
                  <a:pt x="1025714" y="5483143"/>
                </a:cubicBezTo>
                <a:cubicBezTo>
                  <a:pt x="985692" y="5518547"/>
                  <a:pt x="949902" y="5558186"/>
                  <a:pt x="916807" y="5600901"/>
                </a:cubicBezTo>
                <a:cubicBezTo>
                  <a:pt x="892947" y="5631688"/>
                  <a:pt x="868703" y="5662474"/>
                  <a:pt x="837916" y="5685565"/>
                </a:cubicBezTo>
                <a:cubicBezTo>
                  <a:pt x="822523" y="5697109"/>
                  <a:pt x="804821" y="5702882"/>
                  <a:pt x="785964" y="5703651"/>
                </a:cubicBezTo>
                <a:cubicBezTo>
                  <a:pt x="780962" y="5704037"/>
                  <a:pt x="774803" y="5703266"/>
                  <a:pt x="772881" y="5696339"/>
                </a:cubicBezTo>
                <a:cubicBezTo>
                  <a:pt x="770571" y="5689797"/>
                  <a:pt x="774803" y="5685949"/>
                  <a:pt x="779422" y="5683256"/>
                </a:cubicBezTo>
                <a:cubicBezTo>
                  <a:pt x="784425" y="5680561"/>
                  <a:pt x="788658" y="5676713"/>
                  <a:pt x="791737" y="5671710"/>
                </a:cubicBezTo>
                <a:cubicBezTo>
                  <a:pt x="821369" y="5627069"/>
                  <a:pt x="856774" y="5587818"/>
                  <a:pt x="891023" y="5547410"/>
                </a:cubicBezTo>
                <a:cubicBezTo>
                  <a:pt x="939897" y="5490070"/>
                  <a:pt x="989925" y="5433885"/>
                  <a:pt x="1026869" y="5365000"/>
                </a:cubicBezTo>
                <a:cubicBezTo>
                  <a:pt x="1040722" y="5338831"/>
                  <a:pt x="1052652" y="5311894"/>
                  <a:pt x="1054577" y="5291112"/>
                </a:cubicBezTo>
                <a:cubicBezTo>
                  <a:pt x="996852" y="5365384"/>
                  <a:pt x="936433" y="5434654"/>
                  <a:pt x="869088" y="5496997"/>
                </a:cubicBezTo>
                <a:cubicBezTo>
                  <a:pt x="801358" y="5559339"/>
                  <a:pt x="728625" y="5613985"/>
                  <a:pt x="645500" y="5651314"/>
                </a:cubicBezTo>
                <a:cubicBezTo>
                  <a:pt x="637035" y="5655163"/>
                  <a:pt x="628568" y="5657086"/>
                  <a:pt x="629723" y="5670941"/>
                </a:cubicBezTo>
                <a:cubicBezTo>
                  <a:pt x="630108" y="5676713"/>
                  <a:pt x="625104" y="5678637"/>
                  <a:pt x="619717" y="5677484"/>
                </a:cubicBezTo>
                <a:cubicBezTo>
                  <a:pt x="583158" y="5667093"/>
                  <a:pt x="559683" y="5685949"/>
                  <a:pt x="541596" y="5715966"/>
                </a:cubicBezTo>
                <a:cubicBezTo>
                  <a:pt x="535823" y="5725202"/>
                  <a:pt x="530436" y="5725972"/>
                  <a:pt x="521970" y="5719045"/>
                </a:cubicBezTo>
                <a:cubicBezTo>
                  <a:pt x="510041" y="5709039"/>
                  <a:pt x="498110" y="5710194"/>
                  <a:pt x="485796" y="5715581"/>
                </a:cubicBezTo>
                <a:cubicBezTo>
                  <a:pt x="478484" y="5718660"/>
                  <a:pt x="471557" y="5722123"/>
                  <a:pt x="464245" y="5725587"/>
                </a:cubicBezTo>
                <a:cubicBezTo>
                  <a:pt x="459628" y="5727511"/>
                  <a:pt x="455009" y="5731743"/>
                  <a:pt x="450392" y="5725972"/>
                </a:cubicBezTo>
                <a:cubicBezTo>
                  <a:pt x="446158" y="5720585"/>
                  <a:pt x="448852" y="5715197"/>
                  <a:pt x="450776" y="5710194"/>
                </a:cubicBezTo>
                <a:cubicBezTo>
                  <a:pt x="459242" y="5685565"/>
                  <a:pt x="475790" y="5671325"/>
                  <a:pt x="499265" y="5664784"/>
                </a:cubicBezTo>
                <a:cubicBezTo>
                  <a:pt x="516967" y="5660165"/>
                  <a:pt x="517737" y="5655163"/>
                  <a:pt x="504267" y="5640539"/>
                </a:cubicBezTo>
                <a:cubicBezTo>
                  <a:pt x="494262" y="5629764"/>
                  <a:pt x="495031" y="5620143"/>
                  <a:pt x="503498" y="5611292"/>
                </a:cubicBezTo>
                <a:cubicBezTo>
                  <a:pt x="507731" y="5606673"/>
                  <a:pt x="513503" y="5603595"/>
                  <a:pt x="518506" y="5600132"/>
                </a:cubicBezTo>
                <a:cubicBezTo>
                  <a:pt x="545059" y="5582430"/>
                  <a:pt x="570843" y="5563957"/>
                  <a:pt x="588546" y="5535095"/>
                </a:cubicBezTo>
                <a:cubicBezTo>
                  <a:pt x="596627" y="5522395"/>
                  <a:pt x="603169" y="5508542"/>
                  <a:pt x="597012" y="5488915"/>
                </a:cubicBezTo>
                <a:cubicBezTo>
                  <a:pt x="589700" y="5501230"/>
                  <a:pt x="588546" y="5513930"/>
                  <a:pt x="585467" y="5525474"/>
                </a:cubicBezTo>
                <a:cubicBezTo>
                  <a:pt x="582388" y="5537019"/>
                  <a:pt x="577000" y="5543176"/>
                  <a:pt x="565841" y="5534710"/>
                </a:cubicBezTo>
                <a:cubicBezTo>
                  <a:pt x="559299" y="5529707"/>
                  <a:pt x="553911" y="5530478"/>
                  <a:pt x="548523" y="5534710"/>
                </a:cubicBezTo>
                <a:cubicBezTo>
                  <a:pt x="530821" y="5548948"/>
                  <a:pt x="506577" y="5556260"/>
                  <a:pt x="504653" y="5586663"/>
                </a:cubicBezTo>
                <a:cubicBezTo>
                  <a:pt x="504653" y="5588587"/>
                  <a:pt x="503498" y="5590127"/>
                  <a:pt x="502343" y="5591665"/>
                </a:cubicBezTo>
                <a:cubicBezTo>
                  <a:pt x="498879" y="5597823"/>
                  <a:pt x="495031" y="5604749"/>
                  <a:pt x="486565" y="5602440"/>
                </a:cubicBezTo>
                <a:cubicBezTo>
                  <a:pt x="478099" y="5600132"/>
                  <a:pt x="476559" y="5591665"/>
                  <a:pt x="475405" y="5584353"/>
                </a:cubicBezTo>
                <a:cubicBezTo>
                  <a:pt x="473097" y="5565496"/>
                  <a:pt x="481178" y="5550488"/>
                  <a:pt x="490029" y="5536635"/>
                </a:cubicBezTo>
                <a:cubicBezTo>
                  <a:pt x="511965" y="5502385"/>
                  <a:pt x="540442" y="5474291"/>
                  <a:pt x="567380" y="5444660"/>
                </a:cubicBezTo>
                <a:cubicBezTo>
                  <a:pt x="607787" y="5400020"/>
                  <a:pt x="653967" y="5361536"/>
                  <a:pt x="689756" y="5312278"/>
                </a:cubicBezTo>
                <a:cubicBezTo>
                  <a:pt x="796355" y="5166426"/>
                  <a:pt x="905263" y="5022499"/>
                  <a:pt x="1007242" y="4872030"/>
                </a:cubicBezTo>
                <a:cubicBezTo>
                  <a:pt x="1044571" y="4816615"/>
                  <a:pt x="1080360" y="4759659"/>
                  <a:pt x="1114995" y="4702319"/>
                </a:cubicBezTo>
                <a:cubicBezTo>
                  <a:pt x="1113071" y="4701934"/>
                  <a:pt x="1111531" y="4701550"/>
                  <a:pt x="1109607" y="4701165"/>
                </a:cubicBezTo>
                <a:cubicBezTo>
                  <a:pt x="1107683" y="4701165"/>
                  <a:pt x="1106144" y="4701165"/>
                  <a:pt x="1104220" y="4701165"/>
                </a:cubicBezTo>
                <a:cubicBezTo>
                  <a:pt x="1081515" y="4741958"/>
                  <a:pt x="1057655" y="4781980"/>
                  <a:pt x="1032257" y="4820848"/>
                </a:cubicBezTo>
                <a:cubicBezTo>
                  <a:pt x="969913" y="4916286"/>
                  <a:pt x="899489" y="5003258"/>
                  <a:pt x="815981" y="5077146"/>
                </a:cubicBezTo>
                <a:cubicBezTo>
                  <a:pt x="809054" y="5083303"/>
                  <a:pt x="807515" y="5089845"/>
                  <a:pt x="809054" y="5099851"/>
                </a:cubicBezTo>
                <a:cubicBezTo>
                  <a:pt x="814442" y="5131792"/>
                  <a:pt x="804821" y="5142182"/>
                  <a:pt x="776343" y="5135640"/>
                </a:cubicBezTo>
                <a:cubicBezTo>
                  <a:pt x="769417" y="5134101"/>
                  <a:pt x="763259" y="5133716"/>
                  <a:pt x="757486" y="5139104"/>
                </a:cubicBezTo>
                <a:cubicBezTo>
                  <a:pt x="730164" y="5163733"/>
                  <a:pt x="703610" y="5189132"/>
                  <a:pt x="679365" y="5217225"/>
                </a:cubicBezTo>
                <a:cubicBezTo>
                  <a:pt x="633571" y="5268791"/>
                  <a:pt x="591624" y="5324592"/>
                  <a:pt x="542751" y="5372696"/>
                </a:cubicBezTo>
                <a:cubicBezTo>
                  <a:pt x="528127" y="5386935"/>
                  <a:pt x="511579" y="5397710"/>
                  <a:pt x="492338" y="5403482"/>
                </a:cubicBezTo>
                <a:cubicBezTo>
                  <a:pt x="486181" y="5405408"/>
                  <a:pt x="478099" y="5406177"/>
                  <a:pt x="473097" y="5398480"/>
                </a:cubicBezTo>
                <a:cubicBezTo>
                  <a:pt x="468478" y="5390784"/>
                  <a:pt x="473866" y="5385396"/>
                  <a:pt x="477329" y="5380393"/>
                </a:cubicBezTo>
                <a:cubicBezTo>
                  <a:pt x="493107" y="5358842"/>
                  <a:pt x="509270" y="5336907"/>
                  <a:pt x="525049" y="5315356"/>
                </a:cubicBezTo>
                <a:cubicBezTo>
                  <a:pt x="541211" y="5293420"/>
                  <a:pt x="557759" y="5271870"/>
                  <a:pt x="574691" y="5249166"/>
                </a:cubicBezTo>
                <a:cubicBezTo>
                  <a:pt x="567380" y="5247626"/>
                  <a:pt x="565841" y="5252629"/>
                  <a:pt x="563147" y="5254938"/>
                </a:cubicBezTo>
                <a:cubicBezTo>
                  <a:pt x="526973" y="5291496"/>
                  <a:pt x="493877" y="5331135"/>
                  <a:pt x="461936" y="5372312"/>
                </a:cubicBezTo>
                <a:cubicBezTo>
                  <a:pt x="437307" y="5404253"/>
                  <a:pt x="411138" y="5434654"/>
                  <a:pt x="377657" y="5455819"/>
                </a:cubicBezTo>
                <a:cubicBezTo>
                  <a:pt x="364959" y="5463901"/>
                  <a:pt x="351104" y="5468134"/>
                  <a:pt x="335327" y="5465826"/>
                </a:cubicBezTo>
                <a:cubicBezTo>
                  <a:pt x="330708" y="5465056"/>
                  <a:pt x="325706" y="5464671"/>
                  <a:pt x="324167" y="5458129"/>
                </a:cubicBezTo>
                <a:cubicBezTo>
                  <a:pt x="323012" y="5453126"/>
                  <a:pt x="325706" y="5449662"/>
                  <a:pt x="328784" y="5447354"/>
                </a:cubicBezTo>
                <a:cubicBezTo>
                  <a:pt x="334556" y="5442736"/>
                  <a:pt x="340330" y="5438118"/>
                  <a:pt x="344563" y="5431961"/>
                </a:cubicBezTo>
                <a:cubicBezTo>
                  <a:pt x="371500" y="5393477"/>
                  <a:pt x="401133" y="5357688"/>
                  <a:pt x="431534" y="5322668"/>
                </a:cubicBezTo>
                <a:cubicBezTo>
                  <a:pt x="481178" y="5265328"/>
                  <a:pt x="531590" y="5208373"/>
                  <a:pt x="571228" y="5141028"/>
                </a:cubicBezTo>
                <a:cubicBezTo>
                  <a:pt x="585852" y="5115629"/>
                  <a:pt x="599320" y="5089460"/>
                  <a:pt x="605479" y="5058674"/>
                </a:cubicBezTo>
                <a:cubicBezTo>
                  <a:pt x="602400" y="5059828"/>
                  <a:pt x="600475" y="5061367"/>
                  <a:pt x="598936" y="5063676"/>
                </a:cubicBezTo>
                <a:cubicBezTo>
                  <a:pt x="546983" y="5128328"/>
                  <a:pt x="493493" y="5190670"/>
                  <a:pt x="434228" y="5246857"/>
                </a:cubicBezTo>
                <a:cubicBezTo>
                  <a:pt x="361111" y="5316511"/>
                  <a:pt x="281450" y="5375774"/>
                  <a:pt x="190630" y="5416952"/>
                </a:cubicBezTo>
                <a:cubicBezTo>
                  <a:pt x="186781" y="5418876"/>
                  <a:pt x="183318" y="5420031"/>
                  <a:pt x="183318" y="5425418"/>
                </a:cubicBezTo>
                <a:cubicBezTo>
                  <a:pt x="183318" y="5438502"/>
                  <a:pt x="177161" y="5440042"/>
                  <a:pt x="166385" y="5437733"/>
                </a:cubicBezTo>
                <a:cubicBezTo>
                  <a:pt x="140217" y="5432730"/>
                  <a:pt x="118667" y="5441581"/>
                  <a:pt x="103659" y="5463517"/>
                </a:cubicBezTo>
                <a:cubicBezTo>
                  <a:pt x="92883" y="5479679"/>
                  <a:pt x="83263" y="5493149"/>
                  <a:pt x="62866" y="5474291"/>
                </a:cubicBezTo>
                <a:cubicBezTo>
                  <a:pt x="57863" y="5469674"/>
                  <a:pt x="50551" y="5471598"/>
                  <a:pt x="44394" y="5473137"/>
                </a:cubicBezTo>
                <a:cubicBezTo>
                  <a:pt x="34774" y="5475446"/>
                  <a:pt x="26692" y="5480834"/>
                  <a:pt x="18995" y="5486222"/>
                </a:cubicBezTo>
                <a:cubicBezTo>
                  <a:pt x="14378" y="5489685"/>
                  <a:pt x="8219" y="5493149"/>
                  <a:pt x="3217" y="5488915"/>
                </a:cubicBezTo>
                <a:cubicBezTo>
                  <a:pt x="-2941" y="5483912"/>
                  <a:pt x="1293" y="5476986"/>
                  <a:pt x="3217" y="5471598"/>
                </a:cubicBezTo>
                <a:cubicBezTo>
                  <a:pt x="12068" y="5446584"/>
                  <a:pt x="28616" y="5431575"/>
                  <a:pt x="52860" y="5425418"/>
                </a:cubicBezTo>
                <a:cubicBezTo>
                  <a:pt x="68254" y="5421185"/>
                  <a:pt x="69408" y="5415028"/>
                  <a:pt x="58248" y="5402713"/>
                </a:cubicBezTo>
                <a:cubicBezTo>
                  <a:pt x="45548" y="5388474"/>
                  <a:pt x="46318" y="5377699"/>
                  <a:pt x="60556" y="5367693"/>
                </a:cubicBezTo>
                <a:cubicBezTo>
                  <a:pt x="71717" y="5359997"/>
                  <a:pt x="84032" y="5353454"/>
                  <a:pt x="94423" y="5344604"/>
                </a:cubicBezTo>
                <a:cubicBezTo>
                  <a:pt x="122515" y="5320744"/>
                  <a:pt x="153301" y="5298039"/>
                  <a:pt x="152147" y="5244933"/>
                </a:cubicBezTo>
                <a:cubicBezTo>
                  <a:pt x="140601" y="5259171"/>
                  <a:pt x="141372" y="5273795"/>
                  <a:pt x="137908" y="5286108"/>
                </a:cubicBezTo>
                <a:cubicBezTo>
                  <a:pt x="135215" y="5295344"/>
                  <a:pt x="130212" y="5304196"/>
                  <a:pt x="120976" y="5295730"/>
                </a:cubicBezTo>
                <a:cubicBezTo>
                  <a:pt x="110585" y="5286108"/>
                  <a:pt x="104428" y="5291496"/>
                  <a:pt x="97116" y="5296884"/>
                </a:cubicBezTo>
                <a:cubicBezTo>
                  <a:pt x="79799" y="5309584"/>
                  <a:pt x="60172" y="5319590"/>
                  <a:pt x="56324" y="5346143"/>
                </a:cubicBezTo>
                <a:cubicBezTo>
                  <a:pt x="55939" y="5349991"/>
                  <a:pt x="52091" y="5353454"/>
                  <a:pt x="49782" y="5356533"/>
                </a:cubicBezTo>
                <a:cubicBezTo>
                  <a:pt x="46703" y="5361152"/>
                  <a:pt x="42855" y="5365000"/>
                  <a:pt x="37082" y="5362691"/>
                </a:cubicBezTo>
                <a:cubicBezTo>
                  <a:pt x="31695" y="5360381"/>
                  <a:pt x="28231" y="5355379"/>
                  <a:pt x="27846" y="5349607"/>
                </a:cubicBezTo>
                <a:cubicBezTo>
                  <a:pt x="27077" y="5343833"/>
                  <a:pt x="27077" y="5338445"/>
                  <a:pt x="27462" y="5332674"/>
                </a:cubicBezTo>
                <a:cubicBezTo>
                  <a:pt x="29771" y="5308044"/>
                  <a:pt x="44010" y="5291882"/>
                  <a:pt x="57479" y="5274950"/>
                </a:cubicBezTo>
                <a:cubicBezTo>
                  <a:pt x="104043" y="5216840"/>
                  <a:pt x="157149" y="5165272"/>
                  <a:pt x="207562" y="5111396"/>
                </a:cubicBezTo>
                <a:cubicBezTo>
                  <a:pt x="257975" y="5057519"/>
                  <a:pt x="297998" y="4994022"/>
                  <a:pt x="341868" y="4934373"/>
                </a:cubicBezTo>
                <a:cubicBezTo>
                  <a:pt x="443464" y="4796603"/>
                  <a:pt x="545059" y="4658449"/>
                  <a:pt x="636649" y="4511443"/>
                </a:cubicBezTo>
                <a:cubicBezTo>
                  <a:pt x="726316" y="4367901"/>
                  <a:pt x="832144" y="3879165"/>
                  <a:pt x="844459" y="3783341"/>
                </a:cubicBezTo>
                <a:cubicBezTo>
                  <a:pt x="860236" y="3661350"/>
                  <a:pt x="866779" y="3371572"/>
                  <a:pt x="879863" y="3076021"/>
                </a:cubicBezTo>
                <a:cubicBezTo>
                  <a:pt x="881403" y="3042540"/>
                  <a:pt x="882942" y="3009830"/>
                  <a:pt x="885251" y="2975195"/>
                </a:cubicBezTo>
                <a:cubicBezTo>
                  <a:pt x="956829" y="1993490"/>
                  <a:pt x="667436" y="1284245"/>
                  <a:pt x="649349" y="1248071"/>
                </a:cubicBezTo>
                <a:cubicBezTo>
                  <a:pt x="622796" y="1189192"/>
                  <a:pt x="577000" y="999469"/>
                  <a:pt x="577000" y="999469"/>
                </a:cubicBezTo>
                <a:cubicBezTo>
                  <a:pt x="583350" y="995813"/>
                  <a:pt x="591143" y="974936"/>
                  <a:pt x="596819" y="957956"/>
                </a:cubicBezTo>
                <a:lnTo>
                  <a:pt x="602103" y="941728"/>
                </a:lnTo>
                <a:lnTo>
                  <a:pt x="603939" y="939820"/>
                </a:lnTo>
                <a:cubicBezTo>
                  <a:pt x="604997" y="933856"/>
                  <a:pt x="604636" y="934144"/>
                  <a:pt x="603302" y="938047"/>
                </a:cubicBezTo>
                <a:lnTo>
                  <a:pt x="602103" y="941728"/>
                </a:lnTo>
                <a:lnTo>
                  <a:pt x="598984" y="944968"/>
                </a:lnTo>
                <a:cubicBezTo>
                  <a:pt x="596531" y="945690"/>
                  <a:pt x="593549" y="945593"/>
                  <a:pt x="590855" y="945208"/>
                </a:cubicBezTo>
                <a:cubicBezTo>
                  <a:pt x="576616" y="943669"/>
                  <a:pt x="564686" y="936358"/>
                  <a:pt x="559299" y="920964"/>
                </a:cubicBezTo>
                <a:cubicBezTo>
                  <a:pt x="553911" y="905955"/>
                  <a:pt x="549678" y="890562"/>
                  <a:pt x="545059" y="875169"/>
                </a:cubicBezTo>
                <a:cubicBezTo>
                  <a:pt x="541211" y="862470"/>
                  <a:pt x="541211" y="853618"/>
                  <a:pt x="556990" y="852465"/>
                </a:cubicBezTo>
                <a:cubicBezTo>
                  <a:pt x="572767" y="851310"/>
                  <a:pt x="579695" y="833607"/>
                  <a:pt x="570459" y="822832"/>
                </a:cubicBezTo>
                <a:cubicBezTo>
                  <a:pt x="533899" y="780116"/>
                  <a:pt x="506962" y="729703"/>
                  <a:pt x="476945" y="681984"/>
                </a:cubicBezTo>
                <a:cubicBezTo>
                  <a:pt x="456164" y="648503"/>
                  <a:pt x="436922" y="613869"/>
                  <a:pt x="409599" y="585776"/>
                </a:cubicBezTo>
                <a:cubicBezTo>
                  <a:pt x="404596" y="580389"/>
                  <a:pt x="397284" y="575770"/>
                  <a:pt x="402672" y="566919"/>
                </a:cubicBezTo>
                <a:cubicBezTo>
                  <a:pt x="406905" y="559222"/>
                  <a:pt x="413063" y="556913"/>
                  <a:pt x="421529" y="559607"/>
                </a:cubicBezTo>
                <a:cubicBezTo>
                  <a:pt x="432689" y="563070"/>
                  <a:pt x="442309" y="569998"/>
                  <a:pt x="450776" y="577694"/>
                </a:cubicBezTo>
                <a:cubicBezTo>
                  <a:pt x="491569" y="613869"/>
                  <a:pt x="505807" y="598475"/>
                  <a:pt x="511965" y="550756"/>
                </a:cubicBezTo>
                <a:cubicBezTo>
                  <a:pt x="517352" y="508809"/>
                  <a:pt x="515813" y="465708"/>
                  <a:pt x="514658" y="422992"/>
                </a:cubicBezTo>
                <a:cubicBezTo>
                  <a:pt x="514273" y="401442"/>
                  <a:pt x="516198" y="400672"/>
                  <a:pt x="533899" y="409138"/>
                </a:cubicBezTo>
                <a:cubicBezTo>
                  <a:pt x="563147" y="422607"/>
                  <a:pt x="591239" y="424916"/>
                  <a:pt x="617792" y="407214"/>
                </a:cubicBezTo>
                <a:cubicBezTo>
                  <a:pt x="623951" y="402980"/>
                  <a:pt x="630492" y="399902"/>
                  <a:pt x="638574" y="401826"/>
                </a:cubicBezTo>
                <a:cubicBezTo>
                  <a:pt x="671284" y="408754"/>
                  <a:pt x="700532" y="399132"/>
                  <a:pt x="729778" y="388742"/>
                </a:cubicBezTo>
                <a:cubicBezTo>
                  <a:pt x="779037" y="371425"/>
                  <a:pt x="825602" y="348719"/>
                  <a:pt x="871012" y="323706"/>
                </a:cubicBezTo>
                <a:cubicBezTo>
                  <a:pt x="902953" y="306388"/>
                  <a:pt x="941052" y="295997"/>
                  <a:pt x="957214" y="254436"/>
                </a:cubicBezTo>
                <a:cubicBezTo>
                  <a:pt x="961062" y="244430"/>
                  <a:pt x="969913" y="241736"/>
                  <a:pt x="980304" y="245969"/>
                </a:cubicBezTo>
                <a:cubicBezTo>
                  <a:pt x="1014169" y="259438"/>
                  <a:pt x="1043801" y="251357"/>
                  <a:pt x="1070355" y="230576"/>
                </a:cubicBezTo>
                <a:cubicBezTo>
                  <a:pt x="1079591" y="223264"/>
                  <a:pt x="1084594" y="226343"/>
                  <a:pt x="1088442" y="237504"/>
                </a:cubicBezTo>
                <a:cubicBezTo>
                  <a:pt x="1092675" y="250203"/>
                  <a:pt x="1099987" y="259824"/>
                  <a:pt x="1109992" y="267905"/>
                </a:cubicBezTo>
                <a:cubicBezTo>
                  <a:pt x="1126155" y="280989"/>
                  <a:pt x="1144627" y="287916"/>
                  <a:pt x="1163099" y="293689"/>
                </a:cubicBezTo>
                <a:cubicBezTo>
                  <a:pt x="1192347" y="302540"/>
                  <a:pt x="1220054" y="312930"/>
                  <a:pt x="1238910" y="343331"/>
                </a:cubicBezTo>
                <a:cubicBezTo>
                  <a:pt x="1244684" y="352567"/>
                  <a:pt x="1252765" y="359879"/>
                  <a:pt x="1260461" y="367576"/>
                </a:cubicBezTo>
                <a:cubicBezTo>
                  <a:pt x="1268158" y="365652"/>
                  <a:pt x="1274315" y="360265"/>
                  <a:pt x="1276625" y="349874"/>
                </a:cubicBezTo>
                <a:cubicBezTo>
                  <a:pt x="1291248" y="282529"/>
                  <a:pt x="1332810" y="287532"/>
                  <a:pt x="1380144" y="289456"/>
                </a:cubicBezTo>
                <a:cubicBezTo>
                  <a:pt x="1438638" y="291765"/>
                  <a:pt x="1465576" y="331402"/>
                  <a:pt x="1488281" y="380275"/>
                </a:cubicBezTo>
                <a:cubicBezTo>
                  <a:pt x="1495978" y="396823"/>
                  <a:pt x="1495593" y="420683"/>
                  <a:pt x="1520222" y="427224"/>
                </a:cubicBezTo>
                <a:cubicBezTo>
                  <a:pt x="1543313" y="399902"/>
                  <a:pt x="1524841" y="366422"/>
                  <a:pt x="1531382" y="337174"/>
                </a:cubicBezTo>
                <a:cubicBezTo>
                  <a:pt x="1536770" y="312930"/>
                  <a:pt x="1534077" y="272522"/>
                  <a:pt x="1576407" y="305618"/>
                </a:cubicBezTo>
                <a:cubicBezTo>
                  <a:pt x="1588723" y="315239"/>
                  <a:pt x="1597959" y="304078"/>
                  <a:pt x="1599113" y="291765"/>
                </a:cubicBezTo>
                <a:cubicBezTo>
                  <a:pt x="1608734" y="192863"/>
                  <a:pt x="1694936" y="238273"/>
                  <a:pt x="1740346" y="206716"/>
                </a:cubicBezTo>
                <a:cubicBezTo>
                  <a:pt x="1752661" y="197865"/>
                  <a:pt x="1774596" y="207487"/>
                  <a:pt x="1779984" y="220956"/>
                </a:cubicBezTo>
                <a:cubicBezTo>
                  <a:pt x="1815389" y="308312"/>
                  <a:pt x="1898512" y="320242"/>
                  <a:pt x="1970860" y="362574"/>
                </a:cubicBezTo>
                <a:cubicBezTo>
                  <a:pt x="1999337" y="316778"/>
                  <a:pt x="2005496" y="261363"/>
                  <a:pt x="2023966" y="211720"/>
                </a:cubicBezTo>
                <a:cubicBezTo>
                  <a:pt x="2043209" y="159767"/>
                  <a:pt x="2057833" y="159767"/>
                  <a:pt x="2114018" y="202868"/>
                </a:cubicBezTo>
                <a:cubicBezTo>
                  <a:pt x="2126332" y="91651"/>
                  <a:pt x="2126332" y="91651"/>
                  <a:pt x="2214843" y="125902"/>
                </a:cubicBezTo>
                <a:cubicBezTo>
                  <a:pt x="2218884" y="79337"/>
                  <a:pt x="2300372" y="37487"/>
                  <a:pt x="2372913" y="15744"/>
                </a:cubicBezTo>
                <a:lnTo>
                  <a:pt x="2399252" y="9440"/>
                </a:lnTo>
                <a:lnTo>
                  <a:pt x="2402984" y="9929"/>
                </a:lnTo>
                <a:cubicBezTo>
                  <a:pt x="2418287" y="11667"/>
                  <a:pt x="2440186" y="13844"/>
                  <a:pt x="2462146" y="16273"/>
                </a:cubicBezTo>
                <a:lnTo>
                  <a:pt x="2482486" y="18682"/>
                </a:lnTo>
                <a:lnTo>
                  <a:pt x="2477299" y="26230"/>
                </a:lnTo>
                <a:cubicBezTo>
                  <a:pt x="2454208" y="50860"/>
                  <a:pt x="2483456" y="48550"/>
                  <a:pt x="2492307" y="52014"/>
                </a:cubicBezTo>
                <a:cubicBezTo>
                  <a:pt x="2512703" y="60096"/>
                  <a:pt x="2526557" y="43163"/>
                  <a:pt x="2542334" y="32388"/>
                </a:cubicBezTo>
                <a:cubicBezTo>
                  <a:pt x="2548251" y="28347"/>
                  <a:pt x="2524891" y="24036"/>
                  <a:pt x="2494313" y="20083"/>
                </a:cubicBezTo>
                <a:lnTo>
                  <a:pt x="2482486" y="18682"/>
                </a:lnTo>
                <a:lnTo>
                  <a:pt x="2484904" y="15165"/>
                </a:lnTo>
                <a:close/>
                <a:moveTo>
                  <a:pt x="2397222" y="6018"/>
                </a:moveTo>
                <a:lnTo>
                  <a:pt x="2411941" y="6403"/>
                </a:lnTo>
                <a:lnTo>
                  <a:pt x="2399252" y="9440"/>
                </a:lnTo>
                <a:lnTo>
                  <a:pt x="2385793" y="7675"/>
                </a:lnTo>
                <a:cubicBezTo>
                  <a:pt x="2382257" y="7049"/>
                  <a:pt x="2381186" y="6556"/>
                  <a:pt x="2383399" y="6220"/>
                </a:cubicBezTo>
                <a:cubicBezTo>
                  <a:pt x="2384938" y="5979"/>
                  <a:pt x="2389827" y="5919"/>
                  <a:pt x="2397222" y="6018"/>
                </a:cubicBezTo>
                <a:close/>
                <a:moveTo>
                  <a:pt x="2464215" y="134"/>
                </a:moveTo>
                <a:cubicBezTo>
                  <a:pt x="2474713" y="687"/>
                  <a:pt x="2481953" y="2978"/>
                  <a:pt x="2484584" y="7247"/>
                </a:cubicBezTo>
                <a:lnTo>
                  <a:pt x="2484670" y="9391"/>
                </a:lnTo>
                <a:lnTo>
                  <a:pt x="2464913" y="8357"/>
                </a:lnTo>
                <a:cubicBezTo>
                  <a:pt x="2450868" y="7705"/>
                  <a:pt x="2437642" y="7170"/>
                  <a:pt x="2426079" y="6773"/>
                </a:cubicBezTo>
                <a:lnTo>
                  <a:pt x="2411941" y="6403"/>
                </a:lnTo>
                <a:lnTo>
                  <a:pt x="2424291" y="3447"/>
                </a:lnTo>
                <a:cubicBezTo>
                  <a:pt x="2439958" y="765"/>
                  <a:pt x="2453716" y="-419"/>
                  <a:pt x="2464215" y="134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53628B-EDB8-432A-8D93-C8B512F1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90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683D043-25BB-4AC9-8130-6411796726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61CCAC-6875-474C-8E9E-F57ABF078C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5247066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06DA9DF9-31F7-4056-B42E-878CC9241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53628B-EDB8-432A-8D93-C8B512F1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155" r="23155" b="-1"/>
          <a:stretch/>
        </p:blipFill>
        <p:spPr>
          <a:xfrm>
            <a:off x="5682876" y="10"/>
            <a:ext cx="650912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9053" y="402190"/>
            <a:ext cx="6592298" cy="2010234"/>
          </a:xfrm>
        </p:spPr>
        <p:txBody>
          <a:bodyPr>
            <a:normAutofit/>
          </a:bodyPr>
          <a:lstStyle/>
          <a:p>
            <a:r>
              <a:rPr lang="pl-PL" sz="1600" b="1" dirty="0">
                <a:latin typeface="Book Antiqua"/>
                <a:ea typeface="+mj-lt"/>
                <a:cs typeface="+mj-lt"/>
              </a:rPr>
              <a:t>Dzień 11 listopada to dla nas szczególna data. Łączy się z historią Polski  i historią naszej Szkoły. Każdego roku spotykaliśmy </a:t>
            </a:r>
            <a:r>
              <a:rPr lang="pl-PL" sz="1600" b="1" dirty="0" smtClean="0">
                <a:latin typeface="Book Antiqua"/>
                <a:ea typeface="+mj-lt"/>
                <a:cs typeface="+mj-lt"/>
              </a:rPr>
              <a:t>się</a:t>
            </a:r>
            <a:br>
              <a:rPr lang="pl-PL" sz="1600" b="1" dirty="0" smtClean="0">
                <a:latin typeface="Book Antiqua"/>
                <a:ea typeface="+mj-lt"/>
                <a:cs typeface="+mj-lt"/>
              </a:rPr>
            </a:br>
            <a:r>
              <a:rPr lang="pl-PL" sz="1600" b="1" dirty="0" smtClean="0">
                <a:latin typeface="Book Antiqua"/>
                <a:ea typeface="+mj-lt"/>
                <a:cs typeface="+mj-lt"/>
              </a:rPr>
              <a:t>w </a:t>
            </a:r>
            <a:r>
              <a:rPr lang="pl-PL" sz="1600" b="1" dirty="0">
                <a:latin typeface="Book Antiqua"/>
                <a:ea typeface="+mj-lt"/>
                <a:cs typeface="+mj-lt"/>
              </a:rPr>
              <a:t>przededniu Święta Niepodległości, aby wspólnie cieszyć się </a:t>
            </a:r>
            <a:r>
              <a:rPr lang="pl-PL" sz="1600" b="1" dirty="0" smtClean="0">
                <a:latin typeface="Book Antiqua"/>
                <a:ea typeface="+mj-lt"/>
                <a:cs typeface="+mj-lt"/>
              </a:rPr>
              <a:t/>
            </a:r>
            <a:br>
              <a:rPr lang="pl-PL" sz="1600" b="1" dirty="0" smtClean="0">
                <a:latin typeface="Book Antiqua"/>
                <a:ea typeface="+mj-lt"/>
                <a:cs typeface="+mj-lt"/>
              </a:rPr>
            </a:br>
            <a:r>
              <a:rPr lang="pl-PL" sz="1600" b="1" dirty="0" smtClean="0">
                <a:latin typeface="Book Antiqua"/>
                <a:ea typeface="+mj-lt"/>
                <a:cs typeface="+mj-lt"/>
              </a:rPr>
              <a:t>z </a:t>
            </a:r>
            <a:r>
              <a:rPr lang="pl-PL" sz="1600" b="1" dirty="0">
                <a:latin typeface="Book Antiqua"/>
                <a:ea typeface="+mj-lt"/>
                <a:cs typeface="+mj-lt"/>
              </a:rPr>
              <a:t>wolności Ojczyzny i przypominać zasługi wyjątkowych Polaków, którzy zmieniali swoją teraźniejszość, by ukształtować dla nas przyszłość.</a:t>
            </a:r>
          </a:p>
          <a:p>
            <a:endParaRPr lang="pl-PL" sz="1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26259" y="5709005"/>
            <a:ext cx="1932019" cy="444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b="1" dirty="0">
                <a:latin typeface="Book Antiqua"/>
                <a:ea typeface="+mn-lt"/>
                <a:cs typeface="+mn-lt"/>
              </a:rPr>
              <a:t>Zapraszamy!</a:t>
            </a:r>
            <a:endParaRPr lang="pl-PL" sz="1800" dirty="0">
              <a:latin typeface="Book Antiqua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1E34BAB5-B88E-4518-A95D-7A7E4F7B9E56}"/>
              </a:ext>
            </a:extLst>
          </p:cNvPr>
          <p:cNvSpPr txBox="1"/>
          <p:nvPr/>
        </p:nvSpPr>
        <p:spPr>
          <a:xfrm>
            <a:off x="396815" y="2625306"/>
            <a:ext cx="600686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b="1" dirty="0">
                <a:latin typeface="Book Antiqua"/>
                <a:ea typeface="+mn-lt"/>
                <a:cs typeface="+mn-lt"/>
              </a:rPr>
              <a:t>W tym roku jest inaczej. Nie spotkamy się podczas Święta Szkoły, a uczuciem, które nas przepełnia zapewne nie jest radość, lecz niepokój, gdyż na naszych oczach zmienia się teraźniejszość, a nie wiemy jeszcze, jaka przyszłość się ukształtuje.</a:t>
            </a:r>
            <a:endParaRPr lang="pl-PL" sz="1600" dirty="0">
              <a:latin typeface="Book Antiqua"/>
              <a:ea typeface="+mn-lt"/>
              <a:cs typeface="+mn-lt"/>
            </a:endParaRPr>
          </a:p>
          <a:p>
            <a:pPr algn="l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42478706-1201-4B84-9835-1DD929086AB9}"/>
              </a:ext>
            </a:extLst>
          </p:cNvPr>
          <p:cNvSpPr txBox="1"/>
          <p:nvPr/>
        </p:nvSpPr>
        <p:spPr>
          <a:xfrm>
            <a:off x="396816" y="4293079"/>
            <a:ext cx="563304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b="1" dirty="0">
                <a:latin typeface="Book Antiqua"/>
                <a:ea typeface="+mn-lt"/>
                <a:cs typeface="+mn-lt"/>
              </a:rPr>
              <a:t>Chcemy więc przypomnieć radosne chwile wspólnego świętowania, by w ten wyjątkowy dzień poczuć, </a:t>
            </a:r>
            <a:endParaRPr lang="pl-PL" sz="1600" b="1" dirty="0" smtClean="0">
              <a:latin typeface="Book Antiqua"/>
              <a:ea typeface="+mn-lt"/>
              <a:cs typeface="+mn-lt"/>
            </a:endParaRPr>
          </a:p>
          <a:p>
            <a:r>
              <a:rPr lang="pl-PL" sz="1600" b="1" dirty="0" smtClean="0">
                <a:latin typeface="Book Antiqua"/>
                <a:ea typeface="+mn-lt"/>
                <a:cs typeface="+mn-lt"/>
              </a:rPr>
              <a:t>że </a:t>
            </a:r>
            <a:r>
              <a:rPr lang="pl-PL" sz="1600" b="1" dirty="0">
                <a:latin typeface="Book Antiqua"/>
                <a:ea typeface="+mn-lt"/>
                <a:cs typeface="+mn-lt"/>
              </a:rPr>
              <a:t>jesteśmy razem i z nadzieją pomyśleć o przyszłości.</a:t>
            </a:r>
            <a:endParaRPr lang="pl-PL" sz="1600" dirty="0">
              <a:latin typeface="Book Antiqua"/>
              <a:ea typeface="+mn-lt"/>
              <a:cs typeface="+mn-lt"/>
            </a:endParaRPr>
          </a:p>
          <a:p>
            <a:pPr algn="l"/>
            <a:endParaRPr lang="pl-PL" dirty="0"/>
          </a:p>
        </p:txBody>
      </p:sp>
      <p:pic>
        <p:nvPicPr>
          <p:cNvPr id="8" name="marsz_strzelcow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44965" y="52315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0317164"/>
      </p:ext>
    </p:extLst>
  </p:cSld>
  <p:clrMapOvr>
    <a:masterClrMapping/>
  </p:clrMapOvr>
  <p:transition spd="slow" advClick="0"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23" presetID="53" presetClass="entr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1" build="p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droga, budynek, ulica&#10;&#10;Opis wygenerowany automatycznie">
            <a:extLst>
              <a:ext uri="{FF2B5EF4-FFF2-40B4-BE49-F238E27FC236}">
                <a16:creationId xmlns="" xmlns:a16="http://schemas.microsoft.com/office/drawing/2014/main" id="{41D9E89D-30E2-47BE-A1ED-5E11C4106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475" b="23316"/>
          <a:stretch/>
        </p:blipFill>
        <p:spPr>
          <a:xfrm>
            <a:off x="4677648" y="2375814"/>
            <a:ext cx="7514363" cy="4482188"/>
          </a:xfrm>
          <a:custGeom>
            <a:avLst/>
            <a:gdLst/>
            <a:ahLst/>
            <a:cxnLst/>
            <a:rect l="l" t="t" r="r" b="b"/>
            <a:pathLst>
              <a:path w="7514363" h="4482188">
                <a:moveTo>
                  <a:pt x="5205336" y="66"/>
                </a:moveTo>
                <a:cubicBezTo>
                  <a:pt x="5808893" y="-2173"/>
                  <a:pt x="6649396" y="52209"/>
                  <a:pt x="7441698" y="295867"/>
                </a:cubicBezTo>
                <a:lnTo>
                  <a:pt x="7514362" y="321290"/>
                </a:lnTo>
                <a:lnTo>
                  <a:pt x="7514363" y="4482187"/>
                </a:lnTo>
                <a:lnTo>
                  <a:pt x="543612" y="4482188"/>
                </a:lnTo>
                <a:lnTo>
                  <a:pt x="637773" y="4422185"/>
                </a:lnTo>
                <a:cubicBezTo>
                  <a:pt x="674089" y="4396014"/>
                  <a:pt x="706564" y="4369319"/>
                  <a:pt x="737559" y="4340774"/>
                </a:cubicBezTo>
                <a:cubicBezTo>
                  <a:pt x="848040" y="4238710"/>
                  <a:pt x="865827" y="4176658"/>
                  <a:pt x="799826" y="4058681"/>
                </a:cubicBezTo>
                <a:cubicBezTo>
                  <a:pt x="756717" y="3981270"/>
                  <a:pt x="697391" y="3911753"/>
                  <a:pt x="735117" y="3811744"/>
                </a:cubicBezTo>
                <a:cubicBezTo>
                  <a:pt x="761634" y="3742965"/>
                  <a:pt x="745028" y="3700843"/>
                  <a:pt x="627262" y="3741122"/>
                </a:cubicBezTo>
                <a:cubicBezTo>
                  <a:pt x="500409" y="3784198"/>
                  <a:pt x="446503" y="3729558"/>
                  <a:pt x="468574" y="3611127"/>
                </a:cubicBezTo>
                <a:cubicBezTo>
                  <a:pt x="482764" y="3535026"/>
                  <a:pt x="458742" y="3514383"/>
                  <a:pt x="370346" y="3530724"/>
                </a:cubicBezTo>
                <a:cubicBezTo>
                  <a:pt x="272770" y="3548874"/>
                  <a:pt x="183347" y="3605942"/>
                  <a:pt x="59675" y="3593231"/>
                </a:cubicBezTo>
                <a:cubicBezTo>
                  <a:pt x="144860" y="3449817"/>
                  <a:pt x="356113" y="3469556"/>
                  <a:pt x="458085" y="3331085"/>
                </a:cubicBezTo>
                <a:cubicBezTo>
                  <a:pt x="322580" y="3342722"/>
                  <a:pt x="219005" y="3352494"/>
                  <a:pt x="121371" y="3389484"/>
                </a:cubicBezTo>
                <a:cubicBezTo>
                  <a:pt x="80701" y="3404524"/>
                  <a:pt x="36027" y="3420415"/>
                  <a:pt x="9396" y="3383654"/>
                </a:cubicBezTo>
                <a:cubicBezTo>
                  <a:pt x="-21993" y="3339387"/>
                  <a:pt x="32572" y="3316661"/>
                  <a:pt x="65977" y="3305245"/>
                </a:cubicBezTo>
                <a:cubicBezTo>
                  <a:pt x="159961" y="3273043"/>
                  <a:pt x="228456" y="3210415"/>
                  <a:pt x="303848" y="3159560"/>
                </a:cubicBezTo>
                <a:cubicBezTo>
                  <a:pt x="469505" y="3048092"/>
                  <a:pt x="653362" y="2950854"/>
                  <a:pt x="786800" y="2779338"/>
                </a:cubicBezTo>
                <a:cubicBezTo>
                  <a:pt x="604592" y="2836290"/>
                  <a:pt x="474646" y="2942575"/>
                  <a:pt x="303856" y="2977193"/>
                </a:cubicBezTo>
                <a:cubicBezTo>
                  <a:pt x="440309" y="2819779"/>
                  <a:pt x="623999" y="2707689"/>
                  <a:pt x="796393" y="2586701"/>
                </a:cubicBezTo>
                <a:cubicBezTo>
                  <a:pt x="845852" y="2552536"/>
                  <a:pt x="896726" y="2527664"/>
                  <a:pt x="902533" y="2462227"/>
                </a:cubicBezTo>
                <a:cubicBezTo>
                  <a:pt x="913931" y="2335335"/>
                  <a:pt x="972417" y="2226032"/>
                  <a:pt x="1112204" y="2158013"/>
                </a:cubicBezTo>
                <a:cubicBezTo>
                  <a:pt x="1113320" y="2157418"/>
                  <a:pt x="1103542" y="2139461"/>
                  <a:pt x="1097766" y="2127095"/>
                </a:cubicBezTo>
                <a:cubicBezTo>
                  <a:pt x="1008844" y="2131092"/>
                  <a:pt x="945404" y="2211108"/>
                  <a:pt x="830366" y="2197126"/>
                </a:cubicBezTo>
                <a:cubicBezTo>
                  <a:pt x="929637" y="2087144"/>
                  <a:pt x="1011883" y="1989091"/>
                  <a:pt x="1161020" y="1927669"/>
                </a:cubicBezTo>
                <a:cubicBezTo>
                  <a:pt x="1280352" y="1878825"/>
                  <a:pt x="1430035" y="1843124"/>
                  <a:pt x="1508180" y="1712237"/>
                </a:cubicBezTo>
                <a:cubicBezTo>
                  <a:pt x="1402402" y="1697426"/>
                  <a:pt x="1328141" y="1734799"/>
                  <a:pt x="1252507" y="1763376"/>
                </a:cubicBezTo>
                <a:cubicBezTo>
                  <a:pt x="1136830" y="1807435"/>
                  <a:pt x="1022706" y="1855809"/>
                  <a:pt x="907032" y="1899867"/>
                </a:cubicBezTo>
                <a:cubicBezTo>
                  <a:pt x="863022" y="1916690"/>
                  <a:pt x="814609" y="1929949"/>
                  <a:pt x="780208" y="1871579"/>
                </a:cubicBezTo>
                <a:cubicBezTo>
                  <a:pt x="930150" y="1845267"/>
                  <a:pt x="1013059" y="1754588"/>
                  <a:pt x="1101039" y="1668416"/>
                </a:cubicBezTo>
                <a:cubicBezTo>
                  <a:pt x="1150379" y="1619893"/>
                  <a:pt x="1188558" y="1557501"/>
                  <a:pt x="1286633" y="1571019"/>
                </a:cubicBezTo>
                <a:cubicBezTo>
                  <a:pt x="1338052" y="1578309"/>
                  <a:pt x="1366941" y="1542520"/>
                  <a:pt x="1358120" y="1502674"/>
                </a:cubicBezTo>
                <a:cubicBezTo>
                  <a:pt x="1326296" y="1362309"/>
                  <a:pt x="1439363" y="1302134"/>
                  <a:pt x="1558460" y="1263718"/>
                </a:cubicBezTo>
                <a:cubicBezTo>
                  <a:pt x="1784236" y="1191470"/>
                  <a:pt x="1964972" y="1052883"/>
                  <a:pt x="2183054" y="966455"/>
                </a:cubicBezTo>
                <a:cubicBezTo>
                  <a:pt x="2394948" y="882564"/>
                  <a:pt x="2549711" y="714589"/>
                  <a:pt x="2760771" y="614912"/>
                </a:cubicBezTo>
                <a:cubicBezTo>
                  <a:pt x="2913613" y="542750"/>
                  <a:pt x="3058010" y="454497"/>
                  <a:pt x="3215966" y="387328"/>
                </a:cubicBezTo>
                <a:cubicBezTo>
                  <a:pt x="3589782" y="228481"/>
                  <a:pt x="3973329" y="93539"/>
                  <a:pt x="4387110" y="42116"/>
                </a:cubicBezTo>
                <a:cubicBezTo>
                  <a:pt x="4483208" y="30305"/>
                  <a:pt x="4787489" y="1616"/>
                  <a:pt x="5205336" y="66"/>
                </a:cubicBezTo>
                <a:close/>
              </a:path>
            </a:pathLst>
          </a:custGeom>
        </p:spPr>
      </p:pic>
      <p:pic>
        <p:nvPicPr>
          <p:cNvPr id="5" name="Obraz 8" descr="Obraz zawierający osoba, grupa, budynek, zewnętrzne&#10;&#10;Opis wygenerowany automatycznie">
            <a:extLst>
              <a:ext uri="{FF2B5EF4-FFF2-40B4-BE49-F238E27FC236}">
                <a16:creationId xmlns="" xmlns:a16="http://schemas.microsoft.com/office/drawing/2014/main" id="{082D3009-8F02-401E-A12A-1E40B177F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" b="1626"/>
          <a:stretch/>
        </p:blipFill>
        <p:spPr>
          <a:xfrm>
            <a:off x="-8" y="-42656"/>
            <a:ext cx="8333874" cy="4488665"/>
          </a:xfrm>
          <a:custGeom>
            <a:avLst/>
            <a:gdLst/>
            <a:ahLst/>
            <a:cxnLst/>
            <a:rect l="l" t="t" r="r" b="b"/>
            <a:pathLst>
              <a:path w="8333874" h="4488665">
                <a:moveTo>
                  <a:pt x="0" y="0"/>
                </a:moveTo>
                <a:lnTo>
                  <a:pt x="7733036" y="0"/>
                </a:lnTo>
                <a:lnTo>
                  <a:pt x="7735024" y="33409"/>
                </a:lnTo>
                <a:cubicBezTo>
                  <a:pt x="7729866" y="45440"/>
                  <a:pt x="7719841" y="56052"/>
                  <a:pt x="7707926" y="60248"/>
                </a:cubicBezTo>
                <a:cubicBezTo>
                  <a:pt x="7555651" y="115531"/>
                  <a:pt x="7534730" y="247314"/>
                  <a:pt x="7460917" y="360837"/>
                </a:cubicBezTo>
                <a:cubicBezTo>
                  <a:pt x="7541123" y="405753"/>
                  <a:pt x="7637022" y="415624"/>
                  <a:pt x="7723619" y="444745"/>
                </a:cubicBezTo>
                <a:cubicBezTo>
                  <a:pt x="7813704" y="475347"/>
                  <a:pt x="7813704" y="498050"/>
                  <a:pt x="7739311" y="586895"/>
                </a:cubicBezTo>
                <a:cubicBezTo>
                  <a:pt x="7932848" y="606146"/>
                  <a:pt x="7932848" y="606146"/>
                  <a:pt x="7872987" y="745828"/>
                </a:cubicBezTo>
                <a:cubicBezTo>
                  <a:pt x="8035142" y="758660"/>
                  <a:pt x="8142081" y="824800"/>
                  <a:pt x="8167071" y="969419"/>
                </a:cubicBezTo>
                <a:cubicBezTo>
                  <a:pt x="8179276" y="1039507"/>
                  <a:pt x="8252509" y="1072576"/>
                  <a:pt x="8333874" y="1119465"/>
                </a:cubicBezTo>
                <a:cubicBezTo>
                  <a:pt x="8232747" y="1164878"/>
                  <a:pt x="8164167" y="1259643"/>
                  <a:pt x="8046183" y="1159445"/>
                </a:cubicBezTo>
                <a:cubicBezTo>
                  <a:pt x="8003177" y="1122923"/>
                  <a:pt x="8007241" y="1169318"/>
                  <a:pt x="8001433" y="1182645"/>
                </a:cubicBezTo>
                <a:cubicBezTo>
                  <a:pt x="7987484" y="1215220"/>
                  <a:pt x="8016541" y="1236937"/>
                  <a:pt x="8035722" y="1261615"/>
                </a:cubicBezTo>
                <a:cubicBezTo>
                  <a:pt x="8054319" y="1286297"/>
                  <a:pt x="8076404" y="1312455"/>
                  <a:pt x="8081636" y="1340098"/>
                </a:cubicBezTo>
                <a:cubicBezTo>
                  <a:pt x="8085122" y="1359346"/>
                  <a:pt x="8068268" y="1387478"/>
                  <a:pt x="8049672" y="1401795"/>
                </a:cubicBezTo>
                <a:cubicBezTo>
                  <a:pt x="7952031" y="1477311"/>
                  <a:pt x="8010149" y="1647103"/>
                  <a:pt x="7825329" y="1668821"/>
                </a:cubicBezTo>
                <a:cubicBezTo>
                  <a:pt x="7742215" y="1678690"/>
                  <a:pt x="7702113" y="1740883"/>
                  <a:pt x="7641087" y="1774939"/>
                </a:cubicBezTo>
                <a:cubicBezTo>
                  <a:pt x="7428952" y="1893892"/>
                  <a:pt x="7287138" y="2046902"/>
                  <a:pt x="7221466" y="2257165"/>
                </a:cubicBezTo>
                <a:cubicBezTo>
                  <a:pt x="7203448" y="2315406"/>
                  <a:pt x="7134284" y="2362298"/>
                  <a:pt x="7089534" y="2413630"/>
                </a:cubicBezTo>
                <a:cubicBezTo>
                  <a:pt x="7111038" y="2451142"/>
                  <a:pt x="7228438" y="2370194"/>
                  <a:pt x="7187174" y="2468909"/>
                </a:cubicBezTo>
                <a:cubicBezTo>
                  <a:pt x="7155789" y="2542948"/>
                  <a:pt x="7075584" y="2588850"/>
                  <a:pt x="7000027" y="2632780"/>
                </a:cubicBezTo>
                <a:cubicBezTo>
                  <a:pt x="6914010" y="2682631"/>
                  <a:pt x="6818696" y="2722609"/>
                  <a:pt x="6779754" y="2814909"/>
                </a:cubicBezTo>
                <a:cubicBezTo>
                  <a:pt x="6771617" y="2834652"/>
                  <a:pt x="6745463" y="2855381"/>
                  <a:pt x="6722216" y="2863280"/>
                </a:cubicBezTo>
                <a:cubicBezTo>
                  <a:pt x="5509839" y="4487647"/>
                  <a:pt x="2525392" y="4498505"/>
                  <a:pt x="2181326" y="4487153"/>
                </a:cubicBezTo>
                <a:cubicBezTo>
                  <a:pt x="1764608" y="4472839"/>
                  <a:pt x="1370553" y="4372642"/>
                  <a:pt x="984060" y="4247768"/>
                </a:cubicBezTo>
                <a:cubicBezTo>
                  <a:pt x="820742" y="4194954"/>
                  <a:pt x="669051" y="4119931"/>
                  <a:pt x="510381" y="4061690"/>
                </a:cubicBezTo>
                <a:cubicBezTo>
                  <a:pt x="346050" y="4001348"/>
                  <a:pt x="209831" y="3899917"/>
                  <a:pt x="59801" y="3825695"/>
                </a:cubicBezTo>
                <a:lnTo>
                  <a:pt x="0" y="379865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907576867"/>
      </p:ext>
    </p:extLst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az 6" descr="Obraz zawierający osoba, budynek, zewnętrzne, grupa&#10;&#10;Opis wygenerowany automatycznie">
            <a:extLst>
              <a:ext uri="{FF2B5EF4-FFF2-40B4-BE49-F238E27FC236}">
                <a16:creationId xmlns="" xmlns:a16="http://schemas.microsoft.com/office/drawing/2014/main" id="{67478A22-F78F-4005-B54E-5C7C8D1C5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482" r="23017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9" descr="Obraz zawierający osoba, zewnętrzne, droga, budynek&#10;&#10;Opis wygenerowany automatycznie">
            <a:extLst>
              <a:ext uri="{FF2B5EF4-FFF2-40B4-BE49-F238E27FC236}">
                <a16:creationId xmlns="" xmlns:a16="http://schemas.microsoft.com/office/drawing/2014/main" id="{76C2BEC1-4BA7-4FAF-8044-48711F429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8354" r="-1" b="4155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5" descr="Obraz zawierający zewnętrzne, osoba, osoby, grupa&#10;&#10;Opis wygenerowany automatycznie">
            <a:extLst>
              <a:ext uri="{FF2B5EF4-FFF2-40B4-BE49-F238E27FC236}">
                <a16:creationId xmlns="" xmlns:a16="http://schemas.microsoft.com/office/drawing/2014/main" id="{DD12FB11-4EA9-4D57-97FF-93DAAEBA3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984" r="11337" b="2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4" descr="Obraz zawierający osoba, stojące, pozujący, grupa&#10;&#10;Opis wygenerowany automatycznie">
            <a:extLst>
              <a:ext uri="{FF2B5EF4-FFF2-40B4-BE49-F238E27FC236}">
                <a16:creationId xmlns="" xmlns:a16="http://schemas.microsoft.com/office/drawing/2014/main" id="{07A220BE-4255-4576-97C1-77A2A3C8E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4679" r="-2" b="-2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7" descr="Obraz zawierający osoba, zewnętrzne, mężczyzna, budynek&#10;&#10;Opis wygenerowany automatycznie">
            <a:extLst>
              <a:ext uri="{FF2B5EF4-FFF2-40B4-BE49-F238E27FC236}">
                <a16:creationId xmlns="" xmlns:a16="http://schemas.microsoft.com/office/drawing/2014/main" id="{58962404-9BF5-405D-97D0-129B11334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73" r="1" b="1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76903089"/>
      </p:ext>
    </p:extLst>
  </p:cSld>
  <p:clrMapOvr>
    <a:masterClrMapping/>
  </p:clrMapOvr>
  <p:transition spd="slow" advClick="0"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wewnątrz, zdjęcie, stół, purpurowy&#10;&#10;Opis wygenerowany automatycznie">
            <a:extLst>
              <a:ext uri="{FF2B5EF4-FFF2-40B4-BE49-F238E27FC236}">
                <a16:creationId xmlns="" xmlns:a16="http://schemas.microsoft.com/office/drawing/2014/main" id="{86A4AE51-4CBE-4A34-A95A-66872A954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711" r="24698" b="1"/>
          <a:stretch/>
        </p:blipFill>
        <p:spPr>
          <a:xfrm>
            <a:off x="1663802" y="10"/>
            <a:ext cx="7208391" cy="6857990"/>
          </a:xfrm>
          <a:custGeom>
            <a:avLst/>
            <a:gdLst/>
            <a:ahLst/>
            <a:cxnLst/>
            <a:rect l="l" t="t" r="r" b="b"/>
            <a:pathLst>
              <a:path w="7208391" h="6858000">
                <a:moveTo>
                  <a:pt x="0" y="0"/>
                </a:moveTo>
                <a:lnTo>
                  <a:pt x="1484968" y="0"/>
                </a:lnTo>
                <a:lnTo>
                  <a:pt x="1708518" y="0"/>
                </a:lnTo>
                <a:lnTo>
                  <a:pt x="2617929" y="0"/>
                </a:lnTo>
                <a:lnTo>
                  <a:pt x="6161050" y="0"/>
                </a:lnTo>
                <a:cubicBezTo>
                  <a:pt x="6055380" y="35571"/>
                  <a:pt x="5952728" y="78255"/>
                  <a:pt x="5847058" y="110269"/>
                </a:cubicBezTo>
                <a:cubicBezTo>
                  <a:pt x="5862155" y="145839"/>
                  <a:pt x="5877250" y="138725"/>
                  <a:pt x="5892347" y="135168"/>
                </a:cubicBezTo>
                <a:cubicBezTo>
                  <a:pt x="5982920" y="120941"/>
                  <a:pt x="6076514" y="110269"/>
                  <a:pt x="6164068" y="71141"/>
                </a:cubicBezTo>
                <a:cubicBezTo>
                  <a:pt x="6185204" y="64027"/>
                  <a:pt x="6209356" y="64027"/>
                  <a:pt x="6218413" y="88927"/>
                </a:cubicBezTo>
                <a:cubicBezTo>
                  <a:pt x="6233509" y="124497"/>
                  <a:pt x="6212376" y="145839"/>
                  <a:pt x="6191240" y="163625"/>
                </a:cubicBezTo>
                <a:cubicBezTo>
                  <a:pt x="6155012" y="195638"/>
                  <a:pt x="6112744" y="188525"/>
                  <a:pt x="6073495" y="192082"/>
                </a:cubicBezTo>
                <a:cubicBezTo>
                  <a:pt x="5964806" y="209867"/>
                  <a:pt x="5913480" y="259665"/>
                  <a:pt x="5889327" y="373491"/>
                </a:cubicBezTo>
                <a:cubicBezTo>
                  <a:pt x="5982920" y="327250"/>
                  <a:pt x="6076514" y="384162"/>
                  <a:pt x="6167088" y="352148"/>
                </a:cubicBezTo>
                <a:cubicBezTo>
                  <a:pt x="6191240" y="345034"/>
                  <a:pt x="6227471" y="355706"/>
                  <a:pt x="6215394" y="394834"/>
                </a:cubicBezTo>
                <a:cubicBezTo>
                  <a:pt x="6203318" y="430405"/>
                  <a:pt x="6164068" y="458860"/>
                  <a:pt x="6233509" y="451747"/>
                </a:cubicBezTo>
                <a:cubicBezTo>
                  <a:pt x="6284835" y="448189"/>
                  <a:pt x="6299930" y="405504"/>
                  <a:pt x="6315026" y="359262"/>
                </a:cubicBezTo>
                <a:cubicBezTo>
                  <a:pt x="6327102" y="334364"/>
                  <a:pt x="6360313" y="320135"/>
                  <a:pt x="6384466" y="334364"/>
                </a:cubicBezTo>
                <a:cubicBezTo>
                  <a:pt x="6414657" y="348592"/>
                  <a:pt x="6405600" y="387720"/>
                  <a:pt x="6405600" y="416176"/>
                </a:cubicBezTo>
                <a:cubicBezTo>
                  <a:pt x="6408620" y="469532"/>
                  <a:pt x="6384466" y="494431"/>
                  <a:pt x="6342199" y="505101"/>
                </a:cubicBezTo>
                <a:cubicBezTo>
                  <a:pt x="6290872" y="519330"/>
                  <a:pt x="6239548" y="537116"/>
                  <a:pt x="6173126" y="558458"/>
                </a:cubicBezTo>
                <a:cubicBezTo>
                  <a:pt x="6245586" y="594028"/>
                  <a:pt x="6299930" y="586915"/>
                  <a:pt x="6354274" y="558458"/>
                </a:cubicBezTo>
                <a:cubicBezTo>
                  <a:pt x="6420696" y="526444"/>
                  <a:pt x="6508250" y="483759"/>
                  <a:pt x="6562594" y="522887"/>
                </a:cubicBezTo>
                <a:cubicBezTo>
                  <a:pt x="6644111" y="579800"/>
                  <a:pt x="6710532" y="544229"/>
                  <a:pt x="6782992" y="533558"/>
                </a:cubicBezTo>
                <a:cubicBezTo>
                  <a:pt x="6933950" y="512216"/>
                  <a:pt x="6840356" y="480203"/>
                  <a:pt x="6991313" y="462417"/>
                </a:cubicBezTo>
                <a:cubicBezTo>
                  <a:pt x="7051696" y="455303"/>
                  <a:pt x="7115098" y="426847"/>
                  <a:pt x="7202652" y="465975"/>
                </a:cubicBezTo>
                <a:cubicBezTo>
                  <a:pt x="6807145" y="672284"/>
                  <a:pt x="6619958" y="658055"/>
                  <a:pt x="6266720" y="910606"/>
                </a:cubicBezTo>
                <a:cubicBezTo>
                  <a:pt x="6281815" y="935506"/>
                  <a:pt x="6296910" y="924835"/>
                  <a:pt x="6312007" y="921277"/>
                </a:cubicBezTo>
                <a:cubicBezTo>
                  <a:pt x="6336160" y="917720"/>
                  <a:pt x="6366352" y="903491"/>
                  <a:pt x="6372390" y="949734"/>
                </a:cubicBezTo>
                <a:cubicBezTo>
                  <a:pt x="6375410" y="985305"/>
                  <a:pt x="6357293" y="1003089"/>
                  <a:pt x="6327102" y="1006647"/>
                </a:cubicBezTo>
                <a:cubicBezTo>
                  <a:pt x="6239548" y="1020875"/>
                  <a:pt x="6161050" y="1070674"/>
                  <a:pt x="6082552" y="1113358"/>
                </a:cubicBezTo>
                <a:cubicBezTo>
                  <a:pt x="6046323" y="1131144"/>
                  <a:pt x="6007074" y="1156043"/>
                  <a:pt x="6022170" y="1220069"/>
                </a:cubicBezTo>
                <a:cubicBezTo>
                  <a:pt x="6052360" y="1237855"/>
                  <a:pt x="6073495" y="1212955"/>
                  <a:pt x="6097648" y="1209399"/>
                </a:cubicBezTo>
                <a:cubicBezTo>
                  <a:pt x="6121801" y="1205842"/>
                  <a:pt x="6179165" y="1220069"/>
                  <a:pt x="6164068" y="1230741"/>
                </a:cubicBezTo>
                <a:cubicBezTo>
                  <a:pt x="6094628" y="1269868"/>
                  <a:pt x="6221432" y="1365909"/>
                  <a:pt x="6136898" y="1365909"/>
                </a:cubicBezTo>
                <a:cubicBezTo>
                  <a:pt x="5998017" y="1365909"/>
                  <a:pt x="5922538" y="1536647"/>
                  <a:pt x="5789696" y="1540204"/>
                </a:cubicBezTo>
                <a:cubicBezTo>
                  <a:pt x="5768562" y="1540204"/>
                  <a:pt x="5759505" y="1572219"/>
                  <a:pt x="5759505" y="1597117"/>
                </a:cubicBezTo>
                <a:cubicBezTo>
                  <a:pt x="5759505" y="1629132"/>
                  <a:pt x="5780638" y="1632688"/>
                  <a:pt x="5801772" y="1636245"/>
                </a:cubicBezTo>
                <a:cubicBezTo>
                  <a:pt x="5834983" y="1639802"/>
                  <a:pt x="5871212" y="1597117"/>
                  <a:pt x="5913480" y="1657587"/>
                </a:cubicBezTo>
                <a:cubicBezTo>
                  <a:pt x="5834983" y="1693158"/>
                  <a:pt x="5753466" y="1728729"/>
                  <a:pt x="5756485" y="1849668"/>
                </a:cubicBezTo>
                <a:cubicBezTo>
                  <a:pt x="5756485" y="1881683"/>
                  <a:pt x="5723274" y="1895910"/>
                  <a:pt x="5699121" y="1903025"/>
                </a:cubicBezTo>
                <a:cubicBezTo>
                  <a:pt x="5656854" y="1917252"/>
                  <a:pt x="5623643" y="1938595"/>
                  <a:pt x="5599490" y="1984836"/>
                </a:cubicBezTo>
                <a:cubicBezTo>
                  <a:pt x="5599490" y="1995507"/>
                  <a:pt x="5599490" y="2002622"/>
                  <a:pt x="5599490" y="2013292"/>
                </a:cubicBezTo>
                <a:cubicBezTo>
                  <a:pt x="5605528" y="2123562"/>
                  <a:pt x="5665910" y="2120004"/>
                  <a:pt x="5732332" y="2102219"/>
                </a:cubicBezTo>
                <a:cubicBezTo>
                  <a:pt x="5810830" y="2080877"/>
                  <a:pt x="5889327" y="2038192"/>
                  <a:pt x="5973864" y="2077320"/>
                </a:cubicBezTo>
                <a:cubicBezTo>
                  <a:pt x="5856116" y="2130676"/>
                  <a:pt x="5726294" y="2134233"/>
                  <a:pt x="5617604" y="2208931"/>
                </a:cubicBezTo>
                <a:cubicBezTo>
                  <a:pt x="6022170" y="2223159"/>
                  <a:pt x="6378428" y="1984836"/>
                  <a:pt x="6770916" y="1892353"/>
                </a:cubicBezTo>
                <a:cubicBezTo>
                  <a:pt x="6758839" y="1952823"/>
                  <a:pt x="6725628" y="1967051"/>
                  <a:pt x="6698456" y="1974165"/>
                </a:cubicBezTo>
                <a:cubicBezTo>
                  <a:pt x="6553538" y="2020407"/>
                  <a:pt x="6426734" y="2112891"/>
                  <a:pt x="6293892" y="2191146"/>
                </a:cubicBezTo>
                <a:cubicBezTo>
                  <a:pt x="6239548" y="2223159"/>
                  <a:pt x="6200298" y="2258731"/>
                  <a:pt x="6179165" y="2326314"/>
                </a:cubicBezTo>
                <a:cubicBezTo>
                  <a:pt x="6161050" y="2390340"/>
                  <a:pt x="6124820" y="2418796"/>
                  <a:pt x="6058398" y="2401012"/>
                </a:cubicBezTo>
                <a:cubicBezTo>
                  <a:pt x="6004054" y="2386784"/>
                  <a:pt x="5946690" y="2393898"/>
                  <a:pt x="5889327" y="2401012"/>
                </a:cubicBezTo>
                <a:cubicBezTo>
                  <a:pt x="5825926" y="2408126"/>
                  <a:pt x="5753466" y="2479267"/>
                  <a:pt x="5768562" y="2518395"/>
                </a:cubicBezTo>
                <a:cubicBezTo>
                  <a:pt x="5798752" y="2582422"/>
                  <a:pt x="5850078" y="2550408"/>
                  <a:pt x="5892347" y="2543294"/>
                </a:cubicBezTo>
                <a:cubicBezTo>
                  <a:pt x="5943672" y="2536181"/>
                  <a:pt x="6037264" y="2518395"/>
                  <a:pt x="6037264" y="2525509"/>
                </a:cubicBezTo>
                <a:cubicBezTo>
                  <a:pt x="6070476" y="2685576"/>
                  <a:pt x="6145954" y="2564636"/>
                  <a:pt x="6200298" y="2564636"/>
                </a:cubicBezTo>
                <a:cubicBezTo>
                  <a:pt x="6251624" y="2564636"/>
                  <a:pt x="6302949" y="2546851"/>
                  <a:pt x="6351256" y="2532623"/>
                </a:cubicBezTo>
                <a:cubicBezTo>
                  <a:pt x="6414657" y="2514837"/>
                  <a:pt x="6472020" y="2546851"/>
                  <a:pt x="6532404" y="2553965"/>
                </a:cubicBezTo>
                <a:cubicBezTo>
                  <a:pt x="6586748" y="2561080"/>
                  <a:pt x="6556558" y="2653563"/>
                  <a:pt x="6589768" y="2692689"/>
                </a:cubicBezTo>
                <a:cubicBezTo>
                  <a:pt x="6595805" y="2703362"/>
                  <a:pt x="6601844" y="2703362"/>
                  <a:pt x="6607882" y="2703362"/>
                </a:cubicBezTo>
                <a:cubicBezTo>
                  <a:pt x="6625997" y="2980812"/>
                  <a:pt x="6943007" y="2913227"/>
                  <a:pt x="6943007" y="2923898"/>
                </a:cubicBezTo>
                <a:cubicBezTo>
                  <a:pt x="6970179" y="2941684"/>
                  <a:pt x="7003390" y="2899000"/>
                  <a:pt x="7036600" y="2941684"/>
                </a:cubicBezTo>
                <a:cubicBezTo>
                  <a:pt x="6894701" y="3137322"/>
                  <a:pt x="6677322" y="3183563"/>
                  <a:pt x="6484098" y="3329402"/>
                </a:cubicBezTo>
                <a:cubicBezTo>
                  <a:pt x="6644111" y="3379202"/>
                  <a:pt x="6737706" y="3208463"/>
                  <a:pt x="6855452" y="3229805"/>
                </a:cubicBezTo>
                <a:cubicBezTo>
                  <a:pt x="6912815" y="3283162"/>
                  <a:pt x="6740724" y="3368530"/>
                  <a:pt x="6906776" y="3393429"/>
                </a:cubicBezTo>
                <a:cubicBezTo>
                  <a:pt x="6834318" y="3439672"/>
                  <a:pt x="6782992" y="3485914"/>
                  <a:pt x="6731667" y="3539269"/>
                </a:cubicBezTo>
                <a:cubicBezTo>
                  <a:pt x="6644111" y="3635309"/>
                  <a:pt x="6625997" y="3699337"/>
                  <a:pt x="6668264" y="3827390"/>
                </a:cubicBezTo>
                <a:cubicBezTo>
                  <a:pt x="6695438" y="3912759"/>
                  <a:pt x="6734686" y="3991015"/>
                  <a:pt x="6698456" y="4090612"/>
                </a:cubicBezTo>
                <a:cubicBezTo>
                  <a:pt x="6674303" y="4158196"/>
                  <a:pt x="6683361" y="4204438"/>
                  <a:pt x="6773934" y="4172424"/>
                </a:cubicBezTo>
                <a:cubicBezTo>
                  <a:pt x="6870548" y="4140411"/>
                  <a:pt x="6906776" y="4200882"/>
                  <a:pt x="6882623" y="4321821"/>
                </a:cubicBezTo>
                <a:cubicBezTo>
                  <a:pt x="6867529" y="4400076"/>
                  <a:pt x="6882623" y="4424975"/>
                  <a:pt x="6949046" y="4414305"/>
                </a:cubicBezTo>
                <a:cubicBezTo>
                  <a:pt x="7021504" y="4403633"/>
                  <a:pt x="7090944" y="4353835"/>
                  <a:pt x="7181519" y="4378734"/>
                </a:cubicBezTo>
                <a:cubicBezTo>
                  <a:pt x="7109060" y="4521016"/>
                  <a:pt x="6955082" y="4478331"/>
                  <a:pt x="6870548" y="4613499"/>
                </a:cubicBezTo>
                <a:cubicBezTo>
                  <a:pt x="6970179" y="4613499"/>
                  <a:pt x="7048677" y="4613499"/>
                  <a:pt x="7121135" y="4585042"/>
                </a:cubicBezTo>
                <a:cubicBezTo>
                  <a:pt x="7151327" y="4574373"/>
                  <a:pt x="7184538" y="4560144"/>
                  <a:pt x="7202652" y="4602828"/>
                </a:cubicBezTo>
                <a:cubicBezTo>
                  <a:pt x="7223788" y="4652628"/>
                  <a:pt x="7181519" y="4670412"/>
                  <a:pt x="7157366" y="4677526"/>
                </a:cubicBezTo>
                <a:cubicBezTo>
                  <a:pt x="7087924" y="4702425"/>
                  <a:pt x="7033582" y="4759339"/>
                  <a:pt x="6973198" y="4805580"/>
                </a:cubicBezTo>
                <a:cubicBezTo>
                  <a:pt x="6843376" y="4905177"/>
                  <a:pt x="6701475" y="4990547"/>
                  <a:pt x="6592786" y="5154171"/>
                </a:cubicBezTo>
                <a:cubicBezTo>
                  <a:pt x="6728648" y="5111487"/>
                  <a:pt x="6831298" y="5011889"/>
                  <a:pt x="6961122" y="4994104"/>
                </a:cubicBezTo>
                <a:cubicBezTo>
                  <a:pt x="6849412" y="5143500"/>
                  <a:pt x="6707514" y="5243097"/>
                  <a:pt x="6574672" y="5353367"/>
                </a:cubicBezTo>
                <a:cubicBezTo>
                  <a:pt x="6535422" y="5385379"/>
                  <a:pt x="6496174" y="5406721"/>
                  <a:pt x="6490136" y="5474306"/>
                </a:cubicBezTo>
                <a:cubicBezTo>
                  <a:pt x="6472020" y="5605917"/>
                  <a:pt x="6423716" y="5712629"/>
                  <a:pt x="6315026" y="5769542"/>
                </a:cubicBezTo>
                <a:cubicBezTo>
                  <a:pt x="6315026" y="5769542"/>
                  <a:pt x="6321064" y="5790884"/>
                  <a:pt x="6324082" y="5801555"/>
                </a:cubicBezTo>
                <a:cubicBezTo>
                  <a:pt x="6390505" y="5805112"/>
                  <a:pt x="6441830" y="5726858"/>
                  <a:pt x="6523347" y="5755314"/>
                </a:cubicBezTo>
                <a:cubicBezTo>
                  <a:pt x="6441830" y="5862025"/>
                  <a:pt x="6375410" y="5954508"/>
                  <a:pt x="6263700" y="6004307"/>
                </a:cubicBezTo>
                <a:cubicBezTo>
                  <a:pt x="6173126" y="6043434"/>
                  <a:pt x="6061418" y="6068335"/>
                  <a:pt x="5994997" y="6196388"/>
                </a:cubicBezTo>
                <a:cubicBezTo>
                  <a:pt x="6070476" y="6221287"/>
                  <a:pt x="6127840" y="6189274"/>
                  <a:pt x="6185204" y="6167932"/>
                </a:cubicBezTo>
                <a:cubicBezTo>
                  <a:pt x="6272758" y="6132361"/>
                  <a:pt x="6360313" y="6093234"/>
                  <a:pt x="6447868" y="6057663"/>
                </a:cubicBezTo>
                <a:cubicBezTo>
                  <a:pt x="6481080" y="6043434"/>
                  <a:pt x="6517308" y="6036320"/>
                  <a:pt x="6538442" y="6100347"/>
                </a:cubicBezTo>
                <a:cubicBezTo>
                  <a:pt x="6426734" y="6114575"/>
                  <a:pt x="6360313" y="6199945"/>
                  <a:pt x="6290872" y="6281757"/>
                </a:cubicBezTo>
                <a:cubicBezTo>
                  <a:pt x="6251624" y="6327999"/>
                  <a:pt x="6218413" y="6388469"/>
                  <a:pt x="6148973" y="6367127"/>
                </a:cubicBezTo>
                <a:cubicBezTo>
                  <a:pt x="6112744" y="6356456"/>
                  <a:pt x="6088590" y="6388469"/>
                  <a:pt x="6091609" y="6431153"/>
                </a:cubicBezTo>
                <a:cubicBezTo>
                  <a:pt x="6106706" y="6580550"/>
                  <a:pt x="6019150" y="6630349"/>
                  <a:pt x="5928576" y="6658805"/>
                </a:cubicBezTo>
                <a:cubicBezTo>
                  <a:pt x="5795734" y="6701489"/>
                  <a:pt x="5677988" y="6786859"/>
                  <a:pt x="5554204" y="6858000"/>
                </a:cubicBezTo>
                <a:lnTo>
                  <a:pt x="2617929" y="6858000"/>
                </a:lnTo>
                <a:lnTo>
                  <a:pt x="1708518" y="6858000"/>
                </a:lnTo>
                <a:lnTo>
                  <a:pt x="14849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Obraz 2" descr="Obraz zawierający zdjęcie, pokryte, wiele, różny&#10;&#10;Opis wygenerowany automatycznie">
            <a:extLst>
              <a:ext uri="{FF2B5EF4-FFF2-40B4-BE49-F238E27FC236}">
                <a16:creationId xmlns="" xmlns:a16="http://schemas.microsoft.com/office/drawing/2014/main" id="{CB0F0A47-3E93-43B1-AC25-01FBA2F1E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28" r="2774" b="-1"/>
          <a:stretch/>
        </p:blipFill>
        <p:spPr>
          <a:xfrm>
            <a:off x="-4743" y="10"/>
            <a:ext cx="4556271" cy="6857990"/>
          </a:xfrm>
          <a:prstGeom prst="rect">
            <a:avLst/>
          </a:prstGeom>
        </p:spPr>
      </p:pic>
      <p:pic>
        <p:nvPicPr>
          <p:cNvPr id="5" name="Obraz 5" descr="Obraz zawierający osoba, kostium, mężczyzna, stojące&#10;&#10;Opis wygenerowany automatycznie">
            <a:extLst>
              <a:ext uri="{FF2B5EF4-FFF2-40B4-BE49-F238E27FC236}">
                <a16:creationId xmlns="" xmlns:a16="http://schemas.microsoft.com/office/drawing/2014/main" id="{9B3FADB0-7F95-44AB-8730-898594CDE5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0200" y="435365"/>
            <a:ext cx="2609850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6" descr="Obraz zawierający zdjęcie, kobieta, stojące, pozujący&#10;&#10;Opis wygenerowany automatycznie">
            <a:extLst>
              <a:ext uri="{FF2B5EF4-FFF2-40B4-BE49-F238E27FC236}">
                <a16:creationId xmlns="" xmlns:a16="http://schemas.microsoft.com/office/drawing/2014/main" id="{4EAEBB81-A2EB-4B1F-B843-952F611179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65079" y="4621793"/>
            <a:ext cx="2743200" cy="207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42839488"/>
      </p:ext>
    </p:extLst>
  </p:cSld>
  <p:clrMapOvr>
    <a:masterClrMapping/>
  </p:clrMapOvr>
  <p:transition spd="slow"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podłoże, wewnątrz, osoba, stojące&#10;&#10;Opis wygenerowany automatycznie">
            <a:extLst>
              <a:ext uri="{FF2B5EF4-FFF2-40B4-BE49-F238E27FC236}">
                <a16:creationId xmlns="" xmlns:a16="http://schemas.microsoft.com/office/drawing/2014/main" id="{9A8C8DAE-B48D-44B2-84C5-22C40491E3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66" r="3024" b="-2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5" descr="Obraz zawierający osoba, wewnątrz, kobieta, mężczyzna&#10;&#10;Opis wygenerowany automatycznie">
            <a:extLst>
              <a:ext uri="{FF2B5EF4-FFF2-40B4-BE49-F238E27FC236}">
                <a16:creationId xmlns="" xmlns:a16="http://schemas.microsoft.com/office/drawing/2014/main" id="{89836D09-9DBD-4A3D-AE47-21490C7C4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693" r="12419" b="-6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6" descr="Obraz zawierający osoba, wewnątrz, trzymający, stojące&#10;&#10;Opis wygenerowany automatycznie">
            <a:extLst>
              <a:ext uri="{FF2B5EF4-FFF2-40B4-BE49-F238E27FC236}">
                <a16:creationId xmlns="" xmlns:a16="http://schemas.microsoft.com/office/drawing/2014/main" id="{43067623-EB5C-46F0-BD81-58250D54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111" r="3" b="4060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7" descr="Obraz zawierający osoba, osoby, grupa, stojące&#10;&#10;Opis wygenerowany automatycznie">
            <a:extLst>
              <a:ext uri="{FF2B5EF4-FFF2-40B4-BE49-F238E27FC236}">
                <a16:creationId xmlns="" xmlns:a16="http://schemas.microsoft.com/office/drawing/2014/main" id="{8EE73597-14F4-4639-BE1D-B4D51AE9D3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814" r="13938" b="-6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8" descr="Obraz zawierający osoba, wewnątrz, grupa, mężczyzna&#10;&#10;Opis wygenerowany automatycznie">
            <a:extLst>
              <a:ext uri="{FF2B5EF4-FFF2-40B4-BE49-F238E27FC236}">
                <a16:creationId xmlns="" xmlns:a16="http://schemas.microsoft.com/office/drawing/2014/main" id="{CA6DBE36-9356-4228-8CA8-A90CAF64CC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2" b="13371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9" descr="Obraz zawierający osoba, wewnątrz, stojące, pomieszczenie&#10;&#10;Opis wygenerowany automatycznie">
            <a:extLst>
              <a:ext uri="{FF2B5EF4-FFF2-40B4-BE49-F238E27FC236}">
                <a16:creationId xmlns="" xmlns:a16="http://schemas.microsoft.com/office/drawing/2014/main" id="{0340599A-FCF2-47BB-B3DE-A7BA608AFB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5296" r="-1" b="18132"/>
          <a:stretch/>
        </p:blipFill>
        <p:spPr>
          <a:xfrm>
            <a:off x="20" y="10"/>
            <a:ext cx="4635480" cy="342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2" descr="Obraz zawierający osoba, kobieta, patrzenie, mężczyzna&#10;&#10;Opis wygenerowany automatycznie">
            <a:extLst>
              <a:ext uri="{FF2B5EF4-FFF2-40B4-BE49-F238E27FC236}">
                <a16:creationId xmlns="" xmlns:a16="http://schemas.microsoft.com/office/drawing/2014/main" id="{84A3BDB9-E19B-45AE-A735-F4A001BC7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080" r="1" b="1865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8" descr="Obraz zawierający osoba, mężczyzna, wewnątrz, stojące&#10;&#10;Opis wygenerowany automatycznie">
            <a:extLst>
              <a:ext uri="{FF2B5EF4-FFF2-40B4-BE49-F238E27FC236}">
                <a16:creationId xmlns="" xmlns:a16="http://schemas.microsoft.com/office/drawing/2014/main" id="{E89C5513-6939-4A37-BAEA-30443C385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886" r="-1" b="49735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11" descr="Obraz zawierający osoba, mężczyzna, kostium, stojące&#10;&#10;Opis wygenerowany automatycznie">
            <a:extLst>
              <a:ext uri="{FF2B5EF4-FFF2-40B4-BE49-F238E27FC236}">
                <a16:creationId xmlns="" xmlns:a16="http://schemas.microsoft.com/office/drawing/2014/main" id="{86B3ECAB-5C37-4F31-AB48-D7B114A68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40783"/>
          <a:stretch/>
        </p:blipFill>
        <p:spPr>
          <a:xfrm>
            <a:off x="20" y="10"/>
            <a:ext cx="4003019" cy="338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Obraz zawierający osoba, wewnątrz, mężczyzna, osoby&#10;&#10;Opis wygenerowany automatycznie">
            <a:extLst>
              <a:ext uri="{FF2B5EF4-FFF2-40B4-BE49-F238E27FC236}">
                <a16:creationId xmlns="" xmlns:a16="http://schemas.microsoft.com/office/drawing/2014/main" id="{C10CF5FB-EE34-4CA9-B889-F48524F49A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-1" b="3978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2" descr="Obraz zawierający osoba, wewnątrz, siedzi, osoby&#10;&#10;Opis wygenerowany automatycznie">
            <a:extLst>
              <a:ext uri="{FF2B5EF4-FFF2-40B4-BE49-F238E27FC236}">
                <a16:creationId xmlns="" xmlns:a16="http://schemas.microsoft.com/office/drawing/2014/main" id="{48DF6C3B-39BB-4539-B652-0BA14E0EAB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662" r="34644" b="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5" descr="Obraz zawierający osoba, kostium, mężczyzna, odzież&#10;&#10;Opis wygenerowany automatycznie">
            <a:extLst>
              <a:ext uri="{FF2B5EF4-FFF2-40B4-BE49-F238E27FC236}">
                <a16:creationId xmlns="" xmlns:a16="http://schemas.microsoft.com/office/drawing/2014/main" id="{C35F90D0-B016-49D9-8242-588BFCA9CC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9" r="26133" b="-3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Obraz zawierający osoba, tłum, duży, osoby&#10;&#10;Opis wygenerowany automatycznie">
            <a:extLst>
              <a:ext uri="{FF2B5EF4-FFF2-40B4-BE49-F238E27FC236}">
                <a16:creationId xmlns="" xmlns:a16="http://schemas.microsoft.com/office/drawing/2014/main" id="{593BCF1E-A318-4700-AA57-E8DB5B67A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549" r="6035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5" descr="Obraz zawierający osoba, osoby, wewnątrz, grupa&#10;&#10;Opis wygenerowany automatycznie">
            <a:extLst>
              <a:ext uri="{FF2B5EF4-FFF2-40B4-BE49-F238E27FC236}">
                <a16:creationId xmlns="" xmlns:a16="http://schemas.microsoft.com/office/drawing/2014/main" id="{A47D7EF7-BA93-4E32-91A2-24EBE893A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116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8" descr="Obraz zawierający osoba, wewnątrz, stojące, osoby&#10;&#10;Opis wygenerowany automatycznie">
            <a:extLst>
              <a:ext uri="{FF2B5EF4-FFF2-40B4-BE49-F238E27FC236}">
                <a16:creationId xmlns="" xmlns:a16="http://schemas.microsoft.com/office/drawing/2014/main" id="{651385AA-F661-438B-B1E8-233050C02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322" b="-1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5" descr="Obraz zawierający osoba, wewnątrz, mężczyzna, osoby&#10;&#10;Opis wygenerowany automatycznie">
            <a:extLst>
              <a:ext uri="{FF2B5EF4-FFF2-40B4-BE49-F238E27FC236}">
                <a16:creationId xmlns="" xmlns:a16="http://schemas.microsoft.com/office/drawing/2014/main" id="{7F870975-47E9-448C-9961-BC7F753978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426" r="5349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osoba, mężczyzna, stojące, grupa&#10;&#10;Opis wygenerowany automatycznie">
            <a:extLst>
              <a:ext uri="{FF2B5EF4-FFF2-40B4-BE49-F238E27FC236}">
                <a16:creationId xmlns="" xmlns:a16="http://schemas.microsoft.com/office/drawing/2014/main" id="{8EDDC861-A753-4107-9685-60D957C282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6732" b="37104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7" descr="Obraz zawierający osoba, wewnątrz, mężczyzna, kostium&#10;&#10;Opis wygenerowany automatycznie">
            <a:extLst>
              <a:ext uri="{FF2B5EF4-FFF2-40B4-BE49-F238E27FC236}">
                <a16:creationId xmlns="" xmlns:a16="http://schemas.microsoft.com/office/drawing/2014/main" id="{F2707FF8-E38B-44C3-BBF2-C4DB968574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8107" t="-4478" r="1653" b="3731"/>
          <a:stretch/>
        </p:blipFill>
        <p:spPr>
          <a:xfrm>
            <a:off x="8389750" y="4620643"/>
            <a:ext cx="3414863" cy="193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3" descr="Obraz zawierający wewnątrz, stół, siedzi, zdjęcie&#10;&#10;Opis wygenerowany automatycznie">
            <a:extLst>
              <a:ext uri="{FF2B5EF4-FFF2-40B4-BE49-F238E27FC236}">
                <a16:creationId xmlns="" xmlns:a16="http://schemas.microsoft.com/office/drawing/2014/main" id="{C9BE3774-4098-45C3-9754-0EA3B407D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415" r="2" b="14734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4" descr="Obraz zawierający osoba, grupa, pozujący, stojące&#10;&#10;Opis wygenerowany automatycznie">
            <a:extLst>
              <a:ext uri="{FF2B5EF4-FFF2-40B4-BE49-F238E27FC236}">
                <a16:creationId xmlns="" xmlns:a16="http://schemas.microsoft.com/office/drawing/2014/main" id="{89F2D315-52CF-4383-BA13-1ABB88848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061" r="12061"/>
          <a:stretch/>
        </p:blipFill>
        <p:spPr>
          <a:xfrm>
            <a:off x="321733" y="321733"/>
            <a:ext cx="2161630" cy="246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2" descr="Obraz zawierający osoba, wewnątrz, mężczyzna, pomieszczenie&#10;&#10;Opis wygenerowany automatycznie">
            <a:extLst>
              <a:ext uri="{FF2B5EF4-FFF2-40B4-BE49-F238E27FC236}">
                <a16:creationId xmlns="" xmlns:a16="http://schemas.microsoft.com/office/drawing/2014/main" id="{BAC50977-3C78-452C-9D71-657D62699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396" r="18028" b="2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3" descr="Obraz zawierający osoba, wewnątrz, purpurowy, przód&#10;&#10;Opis wygenerowany automatycznie">
            <a:extLst>
              <a:ext uri="{FF2B5EF4-FFF2-40B4-BE49-F238E27FC236}">
                <a16:creationId xmlns="" xmlns:a16="http://schemas.microsoft.com/office/drawing/2014/main" id="{8727C042-ED6E-4AA7-912E-6CF845FF0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5" r="11671" b="-1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213A3B"/>
      </a:dk2>
      <a:lt2>
        <a:srgbClr val="E2E6E8"/>
      </a:lt2>
      <a:accent1>
        <a:srgbClr val="D55D17"/>
      </a:accent1>
      <a:accent2>
        <a:srgbClr val="E72933"/>
      </a:accent2>
      <a:accent3>
        <a:srgbClr val="C29F22"/>
      </a:accent3>
      <a:accent4>
        <a:srgbClr val="14B68E"/>
      </a:accent4>
      <a:accent5>
        <a:srgbClr val="25B2CF"/>
      </a:accent5>
      <a:accent6>
        <a:srgbClr val="1766D5"/>
      </a:accent6>
      <a:hlink>
        <a:srgbClr val="3C8AB6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63</Words>
  <Application>Microsoft Office PowerPoint</Application>
  <PresentationFormat>Niestandardowy</PresentationFormat>
  <Paragraphs>9</Paragraphs>
  <Slides>12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BrushVTI</vt:lpstr>
      <vt:lpstr>ŚWIĘTO</vt:lpstr>
      <vt:lpstr>Dzień 11 listopada to dla nas szczególna data. Łączy się z historią Polski  i historią naszej Szkoły. Każdego roku spotykaliśmy się w przededniu Święta Niepodległości, aby wspólnie cieszyć się  z wolności Ojczyzny i przypominać zasługi wyjątkowych Polaków, którzy zmieniali swoją teraźniejszość, by ukształtować dla nas przyszłość. 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</dc:creator>
  <cp:lastModifiedBy>Marta</cp:lastModifiedBy>
  <cp:revision>204</cp:revision>
  <dcterms:created xsi:type="dcterms:W3CDTF">2020-11-10T19:12:53Z</dcterms:created>
  <dcterms:modified xsi:type="dcterms:W3CDTF">2020-11-11T04:37:25Z</dcterms:modified>
</cp:coreProperties>
</file>